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4" r:id="rId28"/>
    <p:sldId id="285" r:id="rId29"/>
    <p:sldId id="286" r:id="rId30"/>
    <p:sldId id="287" r:id="rId31"/>
    <p:sldId id="288" r:id="rId32"/>
    <p:sldId id="289" r:id="rId33"/>
    <p:sldId id="290" r:id="rId34"/>
    <p:sldId id="291" r:id="rId35"/>
    <p:sldId id="294" r:id="rId36"/>
    <p:sldId id="295" r:id="rId37"/>
    <p:sldId id="296" r:id="rId38"/>
    <p:sldId id="297" r:id="rId39"/>
    <p:sldId id="298" r:id="rId40"/>
    <p:sldId id="299" r:id="rId41"/>
    <p:sldId id="300" r:id="rId42"/>
    <p:sldId id="301" r:id="rId43"/>
    <p:sldId id="302" r:id="rId44"/>
    <p:sldId id="303" r:id="rId45"/>
  </p:sldIdLst>
  <p:sldSz cx="13004800" cy="9753600"/>
  <p:notesSz cx="6858000" cy="9144000"/>
  <p:defaultTextStyle>
    <a:lvl1pPr algn="ctr" defTabSz="584200">
      <a:defRPr sz="4200">
        <a:solidFill>
          <a:srgbClr val="515151"/>
        </a:solidFill>
        <a:latin typeface="+mn-lt"/>
        <a:ea typeface="+mn-ea"/>
        <a:cs typeface="+mn-cs"/>
        <a:sym typeface="Cochin"/>
      </a:defRPr>
    </a:lvl1pPr>
    <a:lvl2pPr indent="228600" algn="ctr" defTabSz="584200">
      <a:defRPr sz="4200">
        <a:solidFill>
          <a:srgbClr val="515151"/>
        </a:solidFill>
        <a:latin typeface="+mn-lt"/>
        <a:ea typeface="+mn-ea"/>
        <a:cs typeface="+mn-cs"/>
        <a:sym typeface="Cochin"/>
      </a:defRPr>
    </a:lvl2pPr>
    <a:lvl3pPr indent="457200" algn="ctr" defTabSz="584200">
      <a:defRPr sz="4200">
        <a:solidFill>
          <a:srgbClr val="515151"/>
        </a:solidFill>
        <a:latin typeface="+mn-lt"/>
        <a:ea typeface="+mn-ea"/>
        <a:cs typeface="+mn-cs"/>
        <a:sym typeface="Cochin"/>
      </a:defRPr>
    </a:lvl3pPr>
    <a:lvl4pPr indent="685800" algn="ctr" defTabSz="584200">
      <a:defRPr sz="4200">
        <a:solidFill>
          <a:srgbClr val="515151"/>
        </a:solidFill>
        <a:latin typeface="+mn-lt"/>
        <a:ea typeface="+mn-ea"/>
        <a:cs typeface="+mn-cs"/>
        <a:sym typeface="Cochin"/>
      </a:defRPr>
    </a:lvl4pPr>
    <a:lvl5pPr indent="914400" algn="ctr" defTabSz="584200">
      <a:defRPr sz="4200">
        <a:solidFill>
          <a:srgbClr val="515151"/>
        </a:solidFill>
        <a:latin typeface="+mn-lt"/>
        <a:ea typeface="+mn-ea"/>
        <a:cs typeface="+mn-cs"/>
        <a:sym typeface="Cochin"/>
      </a:defRPr>
    </a:lvl5pPr>
    <a:lvl6pPr indent="1143000" algn="ctr" defTabSz="584200">
      <a:defRPr sz="4200">
        <a:solidFill>
          <a:srgbClr val="515151"/>
        </a:solidFill>
        <a:latin typeface="+mn-lt"/>
        <a:ea typeface="+mn-ea"/>
        <a:cs typeface="+mn-cs"/>
        <a:sym typeface="Cochin"/>
      </a:defRPr>
    </a:lvl6pPr>
    <a:lvl7pPr indent="1371600" algn="ctr" defTabSz="584200">
      <a:defRPr sz="4200">
        <a:solidFill>
          <a:srgbClr val="515151"/>
        </a:solidFill>
        <a:latin typeface="+mn-lt"/>
        <a:ea typeface="+mn-ea"/>
        <a:cs typeface="+mn-cs"/>
        <a:sym typeface="Cochin"/>
      </a:defRPr>
    </a:lvl7pPr>
    <a:lvl8pPr indent="1600200" algn="ctr" defTabSz="584200">
      <a:defRPr sz="4200">
        <a:solidFill>
          <a:srgbClr val="515151"/>
        </a:solidFill>
        <a:latin typeface="+mn-lt"/>
        <a:ea typeface="+mn-ea"/>
        <a:cs typeface="+mn-cs"/>
        <a:sym typeface="Cochin"/>
      </a:defRPr>
    </a:lvl8pPr>
    <a:lvl9pPr indent="1828800" algn="ctr" defTabSz="584200">
      <a:defRPr sz="4200">
        <a:solidFill>
          <a:srgbClr val="515151"/>
        </a:solidFill>
        <a:latin typeface="+mn-lt"/>
        <a:ea typeface="+mn-ea"/>
        <a:cs typeface="+mn-cs"/>
        <a:sym typeface="Cochi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12700" cap="flat">
              <a:noFill/>
              <a:miter lim="400000"/>
            </a:ln>
          </a:insideV>
        </a:tcBdr>
        <a:fill>
          <a:noFill/>
        </a:fill>
      </a:tcStyle>
    </a:wholeTbl>
    <a:band2H>
      <a:tcTxStyle/>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6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rgbClr val="9BB4DA"/>
              </a:solidFill>
              <a:custDash>
                <a:ds d="100000" sp="200000"/>
              </a:custDash>
              <a:miter lim="400000"/>
            </a:ln>
          </a:insideH>
          <a:insideV>
            <a:ln w="12700" cap="flat">
              <a:noFill/>
              <a:miter lim="400000"/>
            </a:ln>
          </a:insideV>
        </a:tcBdr>
        <a:fill>
          <a:solidFill>
            <a:srgbClr val="425F8A">
              <a:alpha val="50000"/>
            </a:srgb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rgbClr val="A2BB8B">
                  <a:alpha val="50000"/>
                </a:srgbClr>
              </a:solidFill>
              <a:prstDash val="solid"/>
              <a:miter lim="400000"/>
            </a:ln>
          </a:left>
          <a:right>
            <a:ln w="12700" cap="flat">
              <a:solidFill>
                <a:srgbClr val="A2BB8B">
                  <a:alpha val="50000"/>
                </a:srgbClr>
              </a:solidFill>
              <a:prstDash val="solid"/>
              <a:miter lim="400000"/>
            </a:ln>
          </a:right>
          <a:top>
            <a:ln w="12700" cap="flat">
              <a:solidFill>
                <a:srgbClr val="A2BB8B">
                  <a:alpha val="50000"/>
                </a:srgbClr>
              </a:solidFill>
              <a:prstDash val="solid"/>
              <a:miter lim="400000"/>
            </a:ln>
          </a:top>
          <a:bottom>
            <a:ln w="12700" cap="flat">
              <a:solidFill>
                <a:srgbClr val="A2BB8B">
                  <a:alpha val="50000"/>
                </a:srgbClr>
              </a:solidFill>
              <a:prstDash val="solid"/>
              <a:miter lim="400000"/>
            </a:ln>
          </a:bottom>
          <a:insideH>
            <a:ln w="12700" cap="flat">
              <a:solidFill>
                <a:srgbClr val="A2BB8B">
                  <a:alpha val="50000"/>
                </a:srgbClr>
              </a:solidFill>
              <a:prstDash val="solid"/>
              <a:miter lim="400000"/>
            </a:ln>
          </a:insideH>
          <a:insideV>
            <a:ln w="12700" cap="flat">
              <a:solidFill>
                <a:srgbClr val="A2BB8B">
                  <a:alpha val="50000"/>
                </a:srgbClr>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A2BB8B">
                  <a:alpha val="50000"/>
                </a:srgbClr>
              </a:solidFill>
              <a:prstDash val="solid"/>
              <a:miter lim="400000"/>
            </a:ln>
          </a:insideV>
        </a:tcBdr>
        <a:fill>
          <a:solidFill>
            <a:srgbClr val="A2BB8B">
              <a:alpha val="3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8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2BB8B">
                  <a:alpha val="50000"/>
                </a:srgbClr>
              </a:solidFill>
              <a:prstDash val="solid"/>
              <a:miter lim="400000"/>
            </a:ln>
          </a:insideH>
          <a:insideV>
            <a:ln w="12700" cap="flat">
              <a:noFill/>
              <a:miter lim="400000"/>
            </a:ln>
          </a:insideV>
        </a:tcBdr>
        <a:fill>
          <a:solidFill>
            <a:srgbClr val="77965C">
              <a:alpha val="64999"/>
            </a:srgb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2708684C-4D16-4618-839F-0558EEFCDFE6}" styleName="">
    <a:tblBg/>
    <a:wholeTbl>
      <a:tcTxStyle b="off" i="off">
        <a:fontRef idx="minor">
          <a:srgbClr val="53585F"/>
        </a:fontRef>
        <a:srgbClr val="53585F"/>
      </a:tcTxStyle>
      <a:tcStyle>
        <a:tcBdr>
          <a:left>
            <a:ln w="25400" cap="rnd">
              <a:solidFill>
                <a:srgbClr val="9BB4DA"/>
              </a:solidFill>
              <a:custDash>
                <a:ds d="100000" sp="200000"/>
              </a:custDash>
              <a:miter lim="400000"/>
            </a:ln>
          </a:left>
          <a:right>
            <a:ln w="25400" cap="rnd">
              <a:solidFill>
                <a:srgbClr val="9BB4DA"/>
              </a:solidFill>
              <a:custDash>
                <a:ds d="100000" sp="200000"/>
              </a:custDash>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rnd">
              <a:solidFill>
                <a:srgbClr val="9BB4DA"/>
              </a:solidFill>
              <a:custDash>
                <a:ds d="100000" sp="200000"/>
              </a:custDash>
              <a:miter lim="400000"/>
            </a:ln>
          </a:insideV>
        </a:tcBdr>
        <a:fill>
          <a:noFill/>
        </a:fill>
      </a:tcStyle>
    </a:wholeTbl>
    <a:band2H>
      <a:tcTxStyle/>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rgbClr val="9BB4DA"/>
              </a:solidFill>
              <a:prstDash val="solid"/>
              <a:miter lim="400000"/>
            </a:ln>
          </a:right>
          <a:top>
            <a:ln w="25400" cap="rnd">
              <a:solidFill>
                <a:srgbClr val="9BB4DA"/>
              </a:solidFill>
              <a:custDash>
                <a:ds d="100000" sp="200000"/>
              </a:custDash>
              <a:miter lim="400000"/>
            </a:ln>
          </a:top>
          <a:bottom>
            <a:ln w="25400" cap="rnd">
              <a:solidFill>
                <a:srgbClr val="9BB4DA"/>
              </a:solidFill>
              <a:custDash>
                <a:ds d="100000" sp="200000"/>
              </a:custDash>
              <a:miter lim="400000"/>
            </a:ln>
          </a:bottom>
          <a:insideH>
            <a:ln w="25400" cap="rnd">
              <a:solidFill>
                <a:srgbClr val="9BB4DA"/>
              </a:solidFill>
              <a:custDash>
                <a:ds d="100000" sp="200000"/>
              </a:custDash>
              <a:miter lim="400000"/>
            </a:ln>
          </a:insideH>
          <a:insideV>
            <a:ln w="25400" cap="flat">
              <a:solidFill>
                <a:srgbClr val="9BB4DA"/>
              </a:solidFill>
              <a:prstDash val="solid"/>
              <a:miter lim="400000"/>
            </a:ln>
          </a:insideV>
        </a:tcBdr>
        <a:fill>
          <a:noFill/>
        </a:fill>
      </a:tcStyle>
    </a:firstCol>
    <a:lastRow>
      <a:tcTxStyle b="off" i="off">
        <a:fontRef idx="minor">
          <a:srgbClr val="818181"/>
        </a:fontRef>
        <a:srgbClr val="818181"/>
      </a:tcTxStyle>
      <a:tcStyle>
        <a:tcBdr>
          <a:left>
            <a:ln w="25400" cap="flat">
              <a:solidFill>
                <a:srgbClr val="9BB4DA"/>
              </a:solidFill>
              <a:prstDash val="solid"/>
              <a:miter lim="400000"/>
            </a:ln>
          </a:left>
          <a:right>
            <a:ln w="25400" cap="flat">
              <a:solidFill>
                <a:srgbClr val="9BB4DA"/>
              </a:solidFill>
              <a:prstDash val="solid"/>
              <a:miter lim="400000"/>
            </a:ln>
          </a:right>
          <a:top>
            <a:ln w="25400" cap="flat">
              <a:solidFill>
                <a:srgbClr val="9BB4DA"/>
              </a:solidFill>
              <a:prstDash val="solid"/>
              <a:miter lim="400000"/>
            </a:ln>
          </a:top>
          <a:bottom>
            <a:ln w="12700" cap="flat">
              <a:noFill/>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lastRow>
    <a:firstRow>
      <a:tcTxStyle b="off" i="off">
        <a:fontRef idx="minor">
          <a:srgbClr val="6789BA"/>
        </a:fontRef>
        <a:srgbClr val="6789BA"/>
      </a:tcTxStyle>
      <a:tcStyle>
        <a:tcBdr>
          <a:left>
            <a:ln w="25400" cap="flat">
              <a:solidFill>
                <a:srgbClr val="9BB4DA"/>
              </a:solidFill>
              <a:prstDash val="solid"/>
              <a:miter lim="400000"/>
            </a:ln>
          </a:left>
          <a:right>
            <a:ln w="25400" cap="flat">
              <a:solidFill>
                <a:srgbClr val="9BB4DA"/>
              </a:solidFill>
              <a:prstDash val="solid"/>
              <a:miter lim="400000"/>
            </a:ln>
          </a:right>
          <a:top>
            <a:ln w="12700" cap="flat">
              <a:noFill/>
              <a:miter lim="400000"/>
            </a:ln>
          </a:top>
          <a:bottom>
            <a:ln w="25400" cap="flat">
              <a:solidFill>
                <a:srgbClr val="9BB4DA"/>
              </a:solidFill>
              <a:prstDash val="solid"/>
              <a:miter lim="400000"/>
            </a:ln>
          </a:bottom>
          <a:insideH>
            <a:ln w="25400" cap="flat">
              <a:solidFill>
                <a:srgbClr val="9BB4DA"/>
              </a:solidFill>
              <a:prstDash val="solid"/>
              <a:miter lim="400000"/>
            </a:ln>
          </a:insideH>
          <a:insideV>
            <a:ln w="25400" cap="flat">
              <a:solidFill>
                <a:srgbClr val="9BB4DA"/>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72" autoAdjust="0"/>
  </p:normalViewPr>
  <p:slideViewPr>
    <p:cSldViewPr snapToGrid="0" snapToObjects="1">
      <p:cViewPr varScale="1">
        <p:scale>
          <a:sx n="83" d="100"/>
          <a:sy n="83" d="100"/>
        </p:scale>
        <p:origin x="-1224" y="-11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hape 1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7" name="Shape 1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083649679"/>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標題與副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787400" y="2057400"/>
            <a:ext cx="11430000" cy="3175000"/>
          </a:xfrm>
          <a:prstGeom prst="rect">
            <a:avLst/>
          </a:prstGeom>
        </p:spPr>
        <p:txBody>
          <a:bodyPr anchor="b"/>
          <a:lstStyle>
            <a:lvl1pPr>
              <a:defRPr sz="10000">
                <a:latin typeface="Heiti SC Light"/>
                <a:ea typeface="Heiti SC Light"/>
                <a:cs typeface="Heiti SC Light"/>
                <a:sym typeface="Heiti SC Light"/>
              </a:defRPr>
            </a:lvl1pPr>
          </a:lstStyle>
          <a:p>
            <a:pPr lvl="0">
              <a:defRPr sz="1800">
                <a:solidFill>
                  <a:srgbClr val="000000"/>
                </a:solidFill>
                <a:effectLst/>
              </a:defRPr>
            </a:pPr>
            <a:r>
              <a:rPr sz="10000">
                <a:solidFill>
                  <a:srgbClr val="515151"/>
                </a:solidFill>
                <a:effectLst>
                  <a:outerShdw blurRad="38100" dist="50800" dir="3000000" rotWithShape="0">
                    <a:srgbClr val="FFFFFF">
                      <a:alpha val="60000"/>
                    </a:srgbClr>
                  </a:outerShdw>
                </a:effectLst>
              </a:rPr>
              <a:t>標題文字</a:t>
            </a:r>
          </a:p>
        </p:txBody>
      </p:sp>
      <p:sp>
        <p:nvSpPr>
          <p:cNvPr id="6" name="Shape 6"/>
          <p:cNvSpPr>
            <a:spLocks noGrp="1"/>
          </p:cNvSpPr>
          <p:nvPr>
            <p:ph type="body"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blurRad="38100" dist="50800" dir="3000000" rotWithShape="0">
                    <a:srgbClr val="FFFFFF">
                      <a:alpha val="60000"/>
                    </a:srgbClr>
                  </a:outerShdw>
                </a:effectLst>
                <a:latin typeface="Heiti SC Light"/>
                <a:ea typeface="Heiti SC Light"/>
                <a:cs typeface="Heiti SC Light"/>
                <a:sym typeface="Heiti SC Light"/>
              </a:defRPr>
            </a:lvl1pPr>
            <a:lvl2pPr marL="0" indent="228600" algn="ctr">
              <a:spcBef>
                <a:spcPts val="0"/>
              </a:spcBef>
              <a:buClrTx/>
              <a:buSzTx/>
              <a:buNone/>
              <a:defRPr sz="4200">
                <a:effectLst>
                  <a:outerShdw blurRad="38100" dist="50800" dir="3000000" rotWithShape="0">
                    <a:srgbClr val="FFFFFF">
                      <a:alpha val="60000"/>
                    </a:srgbClr>
                  </a:outerShdw>
                </a:effectLst>
                <a:latin typeface="Heiti SC Light"/>
                <a:ea typeface="Heiti SC Light"/>
                <a:cs typeface="Heiti SC Light"/>
                <a:sym typeface="Heiti SC Light"/>
              </a:defRPr>
            </a:lvl2pPr>
            <a:lvl3pPr marL="0" indent="457200" algn="ctr">
              <a:spcBef>
                <a:spcPts val="0"/>
              </a:spcBef>
              <a:buClrTx/>
              <a:buSzTx/>
              <a:buNone/>
              <a:defRPr sz="4200">
                <a:effectLst>
                  <a:outerShdw blurRad="38100" dist="50800" dir="3000000" rotWithShape="0">
                    <a:srgbClr val="FFFFFF">
                      <a:alpha val="60000"/>
                    </a:srgbClr>
                  </a:outerShdw>
                </a:effectLst>
                <a:latin typeface="Heiti SC Light"/>
                <a:ea typeface="Heiti SC Light"/>
                <a:cs typeface="Heiti SC Light"/>
                <a:sym typeface="Heiti SC Light"/>
              </a:defRPr>
            </a:lvl3pPr>
            <a:lvl4pPr marL="0" indent="685800" algn="ctr">
              <a:spcBef>
                <a:spcPts val="0"/>
              </a:spcBef>
              <a:buClrTx/>
              <a:buSzTx/>
              <a:buNone/>
              <a:defRPr sz="4200">
                <a:effectLst>
                  <a:outerShdw blurRad="38100" dist="50800" dir="3000000" rotWithShape="0">
                    <a:srgbClr val="FFFFFF">
                      <a:alpha val="60000"/>
                    </a:srgbClr>
                  </a:outerShdw>
                </a:effectLst>
                <a:latin typeface="Heiti SC Light"/>
                <a:ea typeface="Heiti SC Light"/>
                <a:cs typeface="Heiti SC Light"/>
                <a:sym typeface="Heiti SC Light"/>
              </a:defRPr>
            </a:lvl4pPr>
            <a:lvl5pPr marL="0" indent="914400" algn="ctr">
              <a:spcBef>
                <a:spcPts val="0"/>
              </a:spcBef>
              <a:buClrTx/>
              <a:buSzTx/>
              <a:buNone/>
              <a:defRPr sz="4200">
                <a:effectLst>
                  <a:outerShdw blurRad="38100" dist="50800" dir="3000000" rotWithShape="0">
                    <a:srgbClr val="FFFFFF">
                      <a:alpha val="60000"/>
                    </a:srgbClr>
                  </a:outerShdw>
                </a:effectLst>
                <a:latin typeface="Heiti SC Light"/>
                <a:ea typeface="Heiti SC Light"/>
                <a:cs typeface="Heiti SC Light"/>
                <a:sym typeface="Heiti SC Light"/>
              </a:defRPr>
            </a:lvl5pPr>
          </a:lstStyle>
          <a:p>
            <a:pPr lvl="0">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內文層級一</a:t>
            </a:r>
          </a:p>
          <a:p>
            <a:pPr lvl="1">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內文層級二</a:t>
            </a:r>
          </a:p>
          <a:p>
            <a:pPr lvl="2">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內文層級三</a:t>
            </a:r>
          </a:p>
          <a:p>
            <a:pPr lvl="3">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內文層級四</a:t>
            </a:r>
          </a:p>
          <a:p>
            <a:pPr lvl="4">
              <a:defRPr sz="1800">
                <a:solidFill>
                  <a:srgbClr val="000000"/>
                </a:solidFill>
                <a:effectLst/>
              </a:defRPr>
            </a:pPr>
            <a:r>
              <a:rPr sz="4200">
                <a:solidFill>
                  <a:srgbClr val="515151"/>
                </a:solidFill>
                <a:effectLst>
                  <a:outerShdw blurRad="38100" dist="50800" dir="3000000" rotWithShape="0">
                    <a:srgbClr val="FFFFFF">
                      <a:alpha val="60000"/>
                    </a:srgbClr>
                  </a:outerShdw>
                </a:effectLst>
              </a:rPr>
              <a:t>內文層級五</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標題 - 上方">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lvl1pPr>
              <a:defRPr>
                <a:latin typeface="Heiti SC Light"/>
                <a:ea typeface="Heiti SC Light"/>
                <a:cs typeface="Heiti SC Light"/>
                <a:sym typeface="Heiti SC Light"/>
              </a:defRPr>
            </a:lvl1p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標題文字</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標題與項目符號">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標題文字</a:t>
            </a:r>
          </a:p>
        </p:txBody>
      </p:sp>
      <p:sp>
        <p:nvSpPr>
          <p:cNvPr id="11" name="Shape 11"/>
          <p:cNvSpPr>
            <a:spLocks noGrp="1"/>
          </p:cNvSpPr>
          <p:nvPr>
            <p:ph type="body" idx="1"/>
          </p:nvPr>
        </p:nvSpPr>
        <p:spPr>
          <a:prstGeom prst="rect">
            <a:avLst/>
          </a:prstGeom>
        </p:spPr>
        <p:txBody>
          <a:bodyPr/>
          <a:lstStyle/>
          <a:p>
            <a:pPr lvl="0">
              <a:defRPr sz="1800">
                <a:solidFill>
                  <a:srgbClr val="000000"/>
                </a:solidFill>
              </a:defRPr>
            </a:pPr>
            <a:r>
              <a:rPr sz="4000">
                <a:solidFill>
                  <a:srgbClr val="515151"/>
                </a:solidFill>
              </a:rPr>
              <a:t>內文層級一</a:t>
            </a:r>
          </a:p>
          <a:p>
            <a:pPr lvl="1">
              <a:defRPr sz="1800">
                <a:solidFill>
                  <a:srgbClr val="000000"/>
                </a:solidFill>
              </a:defRPr>
            </a:pPr>
            <a:r>
              <a:rPr sz="4000">
                <a:solidFill>
                  <a:srgbClr val="515151"/>
                </a:solidFill>
              </a:rPr>
              <a:t>內文層級二</a:t>
            </a:r>
          </a:p>
          <a:p>
            <a:pPr lvl="2">
              <a:defRPr sz="1800">
                <a:solidFill>
                  <a:srgbClr val="000000"/>
                </a:solidFill>
              </a:defRPr>
            </a:pPr>
            <a:r>
              <a:rPr sz="4000">
                <a:solidFill>
                  <a:srgbClr val="515151"/>
                </a:solidFill>
              </a:rPr>
              <a:t>內文層級三</a:t>
            </a:r>
          </a:p>
          <a:p>
            <a:pPr lvl="3">
              <a:defRPr sz="1800">
                <a:solidFill>
                  <a:srgbClr val="000000"/>
                </a:solidFill>
              </a:defRPr>
            </a:pPr>
            <a:r>
              <a:rPr sz="4000">
                <a:solidFill>
                  <a:srgbClr val="515151"/>
                </a:solidFill>
              </a:rPr>
              <a:t>內文層級四</a:t>
            </a:r>
          </a:p>
          <a:p>
            <a:pPr lvl="4">
              <a:defRPr sz="1800">
                <a:solidFill>
                  <a:srgbClr val="000000"/>
                </a:solidFill>
              </a:defRPr>
            </a:pPr>
            <a:r>
              <a:rPr sz="4000">
                <a:solidFill>
                  <a:srgbClr val="515151"/>
                </a:solidFill>
              </a:rPr>
              <a:t>內文層級五</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空白 拷貝">
    <p:spTree>
      <p:nvGrpSpPr>
        <p:cNvPr id="1" name=""/>
        <p:cNvGrpSpPr/>
        <p:nvPr/>
      </p:nvGrpSpPr>
      <p:grpSpPr>
        <a:xfrm>
          <a:off x="0" y="0"/>
          <a:ext cx="0" cy="0"/>
          <a:chOff x="0" y="0"/>
          <a:chExt cx="0" cy="0"/>
        </a:xfrm>
      </p:grpSpPr>
      <p:pic>
        <p:nvPicPr>
          <p:cNvPr id="15" name="ASTM_logo_4c.png"/>
          <p:cNvPicPr/>
          <p:nvPr/>
        </p:nvPicPr>
        <p:blipFill>
          <a:blip r:embed="rId2">
            <a:extLst/>
          </a:blip>
          <a:stretch>
            <a:fillRect/>
          </a:stretch>
        </p:blipFill>
        <p:spPr>
          <a:xfrm>
            <a:off x="717525" y="813058"/>
            <a:ext cx="2233939" cy="2422546"/>
          </a:xfrm>
          <a:prstGeom prst="rect">
            <a:avLst/>
          </a:prstGeom>
          <a:ln w="12700">
            <a:miter lim="400000"/>
          </a:ln>
        </p:spPr>
      </p:pic>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effectLst/>
              </a:defRPr>
            </a:pPr>
            <a:r>
              <a:rPr sz="7400">
                <a:solidFill>
                  <a:srgbClr val="515151"/>
                </a:solidFill>
                <a:effectLst>
                  <a:outerShdw blurRad="38100" dist="50800" dir="3000000" rotWithShape="0">
                    <a:srgbClr val="FFFFFF">
                      <a:alpha val="60000"/>
                    </a:srgbClr>
                  </a:outerShdw>
                </a:effectLst>
              </a:rPr>
              <a:t>標題文字</a:t>
            </a:r>
          </a:p>
        </p:txBody>
      </p:sp>
      <p:sp>
        <p:nvSpPr>
          <p:cNvPr id="3" name="Shape 3"/>
          <p:cNvSpPr>
            <a:spLocks noGrp="1"/>
          </p:cNvSpPr>
          <p:nvPr>
            <p:ph type="body" idx="1"/>
          </p:nvPr>
        </p:nvSpPr>
        <p:spPr>
          <a:xfrm>
            <a:off x="787400" y="2794000"/>
            <a:ext cx="11430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4000">
                <a:solidFill>
                  <a:srgbClr val="515151"/>
                </a:solidFill>
              </a:rPr>
              <a:t>內文層級一</a:t>
            </a:r>
          </a:p>
          <a:p>
            <a:pPr lvl="1">
              <a:defRPr sz="1800">
                <a:solidFill>
                  <a:srgbClr val="000000"/>
                </a:solidFill>
              </a:defRPr>
            </a:pPr>
            <a:r>
              <a:rPr sz="4000">
                <a:solidFill>
                  <a:srgbClr val="515151"/>
                </a:solidFill>
              </a:rPr>
              <a:t>內文層級二</a:t>
            </a:r>
          </a:p>
          <a:p>
            <a:pPr lvl="2">
              <a:defRPr sz="1800">
                <a:solidFill>
                  <a:srgbClr val="000000"/>
                </a:solidFill>
              </a:defRPr>
            </a:pPr>
            <a:r>
              <a:rPr sz="4000">
                <a:solidFill>
                  <a:srgbClr val="515151"/>
                </a:solidFill>
              </a:rPr>
              <a:t>內文層級三</a:t>
            </a:r>
          </a:p>
          <a:p>
            <a:pPr lvl="3">
              <a:defRPr sz="1800">
                <a:solidFill>
                  <a:srgbClr val="000000"/>
                </a:solidFill>
              </a:defRPr>
            </a:pPr>
            <a:r>
              <a:rPr sz="4000">
                <a:solidFill>
                  <a:srgbClr val="515151"/>
                </a:solidFill>
              </a:rPr>
              <a:t>內文層級四</a:t>
            </a:r>
          </a:p>
          <a:p>
            <a:pPr lvl="4">
              <a:defRPr sz="1800">
                <a:solidFill>
                  <a:srgbClr val="000000"/>
                </a:solidFill>
              </a:defRPr>
            </a:pPr>
            <a:r>
              <a:rPr sz="4000">
                <a:solidFill>
                  <a:srgbClr val="515151"/>
                </a:solidFill>
              </a:rPr>
              <a:t>內文層級五</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ransition xmlns:p14="http://schemas.microsoft.com/office/powerpoint/2010/main" spd="med"/>
  <p:txStyles>
    <p:titleStyle>
      <a:lvl1pPr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1pPr>
      <a:lvl2pPr indent="2286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2pPr>
      <a:lvl3pPr indent="4572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3pPr>
      <a:lvl4pPr indent="6858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4pPr>
      <a:lvl5pPr indent="9144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5pPr>
      <a:lvl6pPr indent="11430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6pPr>
      <a:lvl7pPr indent="13716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7pPr>
      <a:lvl8pPr indent="16002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8pPr>
      <a:lvl9pPr indent="1828800" algn="ctr" defTabSz="584200">
        <a:defRPr sz="7400">
          <a:solidFill>
            <a:srgbClr val="515151"/>
          </a:solidFill>
          <a:effectLst>
            <a:outerShdw blurRad="38100" dist="50800" dir="3000000" rotWithShape="0">
              <a:srgbClr val="FFFFFF">
                <a:alpha val="60000"/>
              </a:srgbClr>
            </a:outerShdw>
          </a:effectLst>
          <a:latin typeface="Heiti TC Light"/>
          <a:ea typeface="Heiti TC Light"/>
          <a:cs typeface="Heiti TC Light"/>
          <a:sym typeface="Heiti TC Light"/>
        </a:defRPr>
      </a:lvl9pPr>
    </p:titleStyle>
    <p:bodyStyle>
      <a:lvl1pPr marL="355600" indent="-3556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1pPr>
      <a:lvl2pPr marL="8636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2pPr>
      <a:lvl3pPr marL="12954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3pPr>
      <a:lvl4pPr marL="17272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4pPr>
      <a:lvl5pPr marL="21590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5pPr>
      <a:lvl6pPr marL="25908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6pPr>
      <a:lvl7pPr marL="30226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7pPr>
      <a:lvl8pPr marL="34544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8pPr>
      <a:lvl9pPr marL="3886200" indent="-431800" defTabSz="584200">
        <a:spcBef>
          <a:spcPts val="4000"/>
        </a:spcBef>
        <a:buClr>
          <a:srgbClr val="515151"/>
        </a:buClr>
        <a:buSzPct val="75000"/>
        <a:buChar char="-"/>
        <a:defRPr sz="4000">
          <a:solidFill>
            <a:srgbClr val="515151"/>
          </a:solidFill>
          <a:latin typeface="Heiti TC Light"/>
          <a:ea typeface="Heiti TC Light"/>
          <a:cs typeface="Heiti TC Light"/>
          <a:sym typeface="Heiti TC Light"/>
        </a:defRPr>
      </a:lvl9pPr>
    </p:bodyStyle>
    <p:otherStyle>
      <a:lvl1pPr algn="ctr" defTabSz="584200">
        <a:defRPr sz="2000">
          <a:solidFill>
            <a:schemeClr val="tx1"/>
          </a:solidFill>
          <a:latin typeface="+mn-lt"/>
          <a:ea typeface="+mn-ea"/>
          <a:cs typeface="+mn-cs"/>
          <a:sym typeface="Cochin"/>
        </a:defRPr>
      </a:lvl1pPr>
      <a:lvl2pPr indent="228600" algn="ctr" defTabSz="584200">
        <a:defRPr sz="2000">
          <a:solidFill>
            <a:schemeClr val="tx1"/>
          </a:solidFill>
          <a:latin typeface="+mn-lt"/>
          <a:ea typeface="+mn-ea"/>
          <a:cs typeface="+mn-cs"/>
          <a:sym typeface="Cochin"/>
        </a:defRPr>
      </a:lvl2pPr>
      <a:lvl3pPr indent="457200" algn="ctr" defTabSz="584200">
        <a:defRPr sz="2000">
          <a:solidFill>
            <a:schemeClr val="tx1"/>
          </a:solidFill>
          <a:latin typeface="+mn-lt"/>
          <a:ea typeface="+mn-ea"/>
          <a:cs typeface="+mn-cs"/>
          <a:sym typeface="Cochin"/>
        </a:defRPr>
      </a:lvl3pPr>
      <a:lvl4pPr indent="685800" algn="ctr" defTabSz="584200">
        <a:defRPr sz="2000">
          <a:solidFill>
            <a:schemeClr val="tx1"/>
          </a:solidFill>
          <a:latin typeface="+mn-lt"/>
          <a:ea typeface="+mn-ea"/>
          <a:cs typeface="+mn-cs"/>
          <a:sym typeface="Cochin"/>
        </a:defRPr>
      </a:lvl4pPr>
      <a:lvl5pPr indent="914400" algn="ctr" defTabSz="584200">
        <a:defRPr sz="2000">
          <a:solidFill>
            <a:schemeClr val="tx1"/>
          </a:solidFill>
          <a:latin typeface="+mn-lt"/>
          <a:ea typeface="+mn-ea"/>
          <a:cs typeface="+mn-cs"/>
          <a:sym typeface="Cochin"/>
        </a:defRPr>
      </a:lvl5pPr>
      <a:lvl6pPr indent="1143000" algn="ctr" defTabSz="584200">
        <a:defRPr sz="2000">
          <a:solidFill>
            <a:schemeClr val="tx1"/>
          </a:solidFill>
          <a:latin typeface="+mn-lt"/>
          <a:ea typeface="+mn-ea"/>
          <a:cs typeface="+mn-cs"/>
          <a:sym typeface="Cochin"/>
        </a:defRPr>
      </a:lvl6pPr>
      <a:lvl7pPr indent="1371600" algn="ctr" defTabSz="584200">
        <a:defRPr sz="2000">
          <a:solidFill>
            <a:schemeClr val="tx1"/>
          </a:solidFill>
          <a:latin typeface="+mn-lt"/>
          <a:ea typeface="+mn-ea"/>
          <a:cs typeface="+mn-cs"/>
          <a:sym typeface="Cochin"/>
        </a:defRPr>
      </a:lvl7pPr>
      <a:lvl8pPr indent="1600200" algn="ctr" defTabSz="584200">
        <a:defRPr sz="2000">
          <a:solidFill>
            <a:schemeClr val="tx1"/>
          </a:solidFill>
          <a:latin typeface="+mn-lt"/>
          <a:ea typeface="+mn-ea"/>
          <a:cs typeface="+mn-cs"/>
          <a:sym typeface="Cochin"/>
        </a:defRPr>
      </a:lvl8pPr>
      <a:lvl9pPr indent="1828800" algn="ctr" defTabSz="584200">
        <a:defRPr sz="2000">
          <a:solidFill>
            <a:schemeClr val="tx1"/>
          </a:solidFill>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baike.baidu.com/view/140147.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COMMIT/newcommit.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 TargetMode="Externa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hyperlink" Target="http://www.astm.org/studentmember/index.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studentmember/For_Professors.html" TargetMode="Externa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publis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commit/std_development.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marketing_mail/index.html" TargetMode="Externa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MAGS_NEWSLETTERS/index.html" TargetMode="Externa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stm.org/MEETINGS/index.html" TargetMode="Externa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9"/>
          <p:cNvSpPr/>
          <p:nvPr/>
        </p:nvSpPr>
        <p:spPr>
          <a:xfrm>
            <a:off x="5637477" y="7408329"/>
            <a:ext cx="6106993" cy="9233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r">
              <a:defRPr sz="1800">
                <a:solidFill>
                  <a:srgbClr val="000000"/>
                </a:solidFill>
              </a:defRPr>
            </a:pPr>
            <a:r>
              <a:rPr sz="3600" dirty="0">
                <a:solidFill>
                  <a:srgbClr val="515151"/>
                </a:solidFill>
                <a:latin typeface="Lantinghei SC Demibold"/>
                <a:ea typeface="Lantinghei SC Demibold"/>
                <a:cs typeface="Lantinghei SC Demibold"/>
                <a:sym typeface="Lantinghei SC Demibold"/>
              </a:rPr>
              <a:t>邓基泰  </a:t>
            </a:r>
            <a:r>
              <a:rPr sz="2400" dirty="0">
                <a:solidFill>
                  <a:srgbClr val="515151"/>
                </a:solidFill>
                <a:latin typeface="Lantinghei SC Demibold"/>
                <a:ea typeface="Lantinghei SC Demibold"/>
                <a:cs typeface="Lantinghei SC Demibold"/>
                <a:sym typeface="Lantinghei SC Demibold"/>
              </a:rPr>
              <a:t>ASTM SEDL 业务代表  中国</a:t>
            </a:r>
          </a:p>
          <a:p>
            <a:pPr lvl="0" algn="r">
              <a:defRPr sz="1800">
                <a:solidFill>
                  <a:srgbClr val="000000"/>
                </a:solidFill>
              </a:defRPr>
            </a:pPr>
            <a:r>
              <a:rPr sz="2400" dirty="0" smtClean="0">
                <a:solidFill>
                  <a:srgbClr val="515151"/>
                </a:solidFill>
                <a:latin typeface="Lantinghei SC Demibold"/>
                <a:ea typeface="Lantinghei SC Demibold"/>
                <a:cs typeface="Lantinghei SC Demibold"/>
                <a:sym typeface="Lantinghei SC Demibold"/>
              </a:rPr>
              <a:t>201</a:t>
            </a:r>
            <a:r>
              <a:rPr lang="en-US" altLang="zh-CN" sz="2400" dirty="0" smtClean="0">
                <a:solidFill>
                  <a:srgbClr val="515151"/>
                </a:solidFill>
                <a:latin typeface="Lantinghei SC Demibold"/>
                <a:ea typeface="Lantinghei SC Demibold"/>
                <a:cs typeface="Lantinghei SC Demibold"/>
                <a:sym typeface="Lantinghei SC Demibold"/>
              </a:rPr>
              <a:t>5</a:t>
            </a:r>
            <a:r>
              <a:rPr sz="2400" dirty="0" smtClean="0">
                <a:solidFill>
                  <a:srgbClr val="515151"/>
                </a:solidFill>
                <a:latin typeface="Lantinghei SC Demibold"/>
                <a:ea typeface="Lantinghei SC Demibold"/>
                <a:cs typeface="Lantinghei SC Demibold"/>
                <a:sym typeface="Lantinghei SC Demibold"/>
              </a:rPr>
              <a:t>年</a:t>
            </a:r>
            <a:r>
              <a:rPr lang="en-US" altLang="zh-CN" sz="2400" dirty="0" smtClean="0">
                <a:solidFill>
                  <a:srgbClr val="515151"/>
                </a:solidFill>
                <a:latin typeface="Lantinghei SC Demibold"/>
                <a:ea typeface="Lantinghei SC Demibold"/>
                <a:cs typeface="Lantinghei SC Demibold"/>
                <a:sym typeface="Lantinghei SC Demibold"/>
              </a:rPr>
              <a:t>3</a:t>
            </a:r>
            <a:r>
              <a:rPr sz="2400" dirty="0" smtClean="0">
                <a:solidFill>
                  <a:srgbClr val="515151"/>
                </a:solidFill>
                <a:latin typeface="Lantinghei SC Demibold"/>
                <a:ea typeface="Lantinghei SC Demibold"/>
                <a:cs typeface="Lantinghei SC Demibold"/>
                <a:sym typeface="Lantinghei SC Demibold"/>
              </a:rPr>
              <a:t>月1日</a:t>
            </a:r>
            <a:endParaRPr sz="2400" dirty="0">
              <a:solidFill>
                <a:srgbClr val="515151"/>
              </a:solidFill>
              <a:latin typeface="Lantinghei SC Demibold"/>
              <a:ea typeface="Lantinghei SC Demibold"/>
              <a:cs typeface="Lantinghei SC Demibold"/>
              <a:sym typeface="Lantinghei SC Demibold"/>
            </a:endParaRPr>
          </a:p>
        </p:txBody>
      </p:sp>
      <p:sp>
        <p:nvSpPr>
          <p:cNvPr id="20" name="Shape 20"/>
          <p:cNvSpPr/>
          <p:nvPr/>
        </p:nvSpPr>
        <p:spPr>
          <a:xfrm>
            <a:off x="2966943" y="3496802"/>
            <a:ext cx="7513448" cy="2347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150000"/>
              </a:lnSpc>
              <a:defRPr sz="1800">
                <a:solidFill>
                  <a:srgbClr val="000000"/>
                </a:solidFill>
              </a:defRPr>
            </a:pPr>
            <a:r>
              <a:rPr sz="7000">
                <a:solidFill>
                  <a:srgbClr val="515151"/>
                </a:solidFill>
                <a:latin typeface="Heiti SC Medium"/>
                <a:ea typeface="Heiti SC Medium"/>
                <a:cs typeface="Heiti SC Medium"/>
                <a:sym typeface="Heiti SC Medium"/>
              </a:rPr>
              <a:t>ASTM SEDL数据库</a:t>
            </a:r>
          </a:p>
          <a:p>
            <a:pPr lvl="0">
              <a:lnSpc>
                <a:spcPct val="150000"/>
              </a:lnSpc>
              <a:defRPr sz="1800">
                <a:solidFill>
                  <a:srgbClr val="000000"/>
                </a:solidFill>
              </a:defRPr>
            </a:pPr>
            <a:r>
              <a:rPr sz="7000">
                <a:solidFill>
                  <a:srgbClr val="515151"/>
                </a:solidFill>
                <a:latin typeface="Heiti SC Medium"/>
                <a:ea typeface="Heiti SC Medium"/>
                <a:cs typeface="Heiti SC Medium"/>
                <a:sym typeface="Heiti SC Medium"/>
              </a:rPr>
              <a:t>教育训练</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标准编号.png"/>
          <p:cNvPicPr/>
          <p:nvPr/>
        </p:nvPicPr>
        <p:blipFill>
          <a:blip r:embed="rId2">
            <a:extLst/>
          </a:blip>
          <a:stretch>
            <a:fillRect/>
          </a:stretch>
        </p:blipFill>
        <p:spPr>
          <a:xfrm>
            <a:off x="514350" y="-16283"/>
            <a:ext cx="11976100" cy="976988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1st_page_Standards.png"/>
          <p:cNvPicPr/>
          <p:nvPr/>
        </p:nvPicPr>
        <p:blipFill>
          <a:blip r:embed="rId2">
            <a:extLst/>
          </a:blip>
          <a:stretch>
            <a:fillRect/>
          </a:stretch>
        </p:blipFill>
        <p:spPr>
          <a:xfrm>
            <a:off x="489762" y="19050"/>
            <a:ext cx="12090400" cy="97155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p:nvPr/>
        </p:nvSpPr>
        <p:spPr>
          <a:xfrm>
            <a:off x="3667159" y="910330"/>
            <a:ext cx="8620359" cy="793293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defTabSz="457200">
              <a:lnSpc>
                <a:spcPct val="50000"/>
              </a:lnSpc>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标准分类  - 15</a:t>
            </a:r>
            <a:r>
              <a:rPr sz="3400" dirty="0" smtClean="0">
                <a:latin typeface="Heiti SC Medium"/>
                <a:ea typeface="Heiti SC Medium"/>
                <a:cs typeface="Heiti SC Medium"/>
                <a:sym typeface="Heiti SC Medium"/>
              </a:rPr>
              <a:t>类</a:t>
            </a:r>
            <a:endParaRPr lang="en-US" sz="3400" dirty="0" smtClean="0">
              <a:latin typeface="Heiti SC Medium"/>
              <a:ea typeface="Heiti SC Medium"/>
              <a:cs typeface="Heiti SC Medium"/>
              <a:sym typeface="Heiti SC Medium"/>
            </a:endParaRPr>
          </a:p>
          <a:p>
            <a:pPr lvl="0" algn="l" defTabSz="457200">
              <a:lnSpc>
                <a:spcPct val="50000"/>
              </a:lnSpc>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sz="3400" dirty="0">
              <a:latin typeface="Heiti SC Medium"/>
              <a:ea typeface="Heiti SC Medium"/>
              <a:cs typeface="Heiti SC Medium"/>
              <a:sym typeface="Heiti SC Medium"/>
            </a:endParaRP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钢铁产品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有色金属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金属试验方法及分析程式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建筑</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石油产品、润滑剂及矿物燃料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油漆、相关涂料和芳香族化合物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纺织</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塑胶</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橡胶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电气绝缘体和电子产品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水和环境技术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核能，太阳能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医疗设备和服务 </a:t>
            </a:r>
          </a:p>
          <a:p>
            <a:pPr marL="248920" lvl="0" indent="-248920" algn="l" defTabSz="457200">
              <a:lnSpc>
                <a:spcPct val="50000"/>
              </a:lnSpc>
              <a:spcBef>
                <a:spcPts val="1600"/>
              </a:spcBef>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a:latin typeface="Heiti SC Medium"/>
                <a:ea typeface="Heiti SC Medium"/>
                <a:cs typeface="Heiti SC Medium"/>
                <a:sym typeface="Heiti SC Medium"/>
              </a:rPr>
              <a:t>仪器仪表及一般试验方法 </a:t>
            </a:r>
          </a:p>
          <a:p>
            <a:pPr marL="248920" lvl="0" indent="-248920" algn="l" defTabSz="457200">
              <a:lnSpc>
                <a:spcPct val="50000"/>
              </a:lnSpc>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lang="en-US" sz="3400" dirty="0" smtClean="0">
              <a:latin typeface="Heiti SC Medium"/>
              <a:ea typeface="Heiti SC Medium"/>
              <a:cs typeface="Heiti SC Medium"/>
              <a:sym typeface="Heiti SC Medium"/>
            </a:endParaRPr>
          </a:p>
          <a:p>
            <a:pPr marL="248920" lvl="0" indent="-248920" algn="l" defTabSz="457200">
              <a:lnSpc>
                <a:spcPct val="50000"/>
              </a:lnSpc>
              <a:buClr>
                <a:srgbClr val="FF2600"/>
              </a:buClr>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400" dirty="0" smtClean="0">
                <a:latin typeface="Heiti SC Medium"/>
                <a:ea typeface="Heiti SC Medium"/>
                <a:cs typeface="Heiti SC Medium"/>
                <a:sym typeface="Heiti SC Medium"/>
              </a:rPr>
              <a:t>通用</a:t>
            </a:r>
            <a:r>
              <a:rPr sz="3400" dirty="0">
                <a:latin typeface="Heiti SC Medium"/>
                <a:ea typeface="Heiti SC Medium"/>
                <a:cs typeface="Heiti SC Medium"/>
                <a:sym typeface="Heiti SC Medium"/>
              </a:rPr>
              <a:t>工业产品、特殊化学制品和消耗材料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2nd_page_Standards.png"/>
          <p:cNvPicPr/>
          <p:nvPr/>
        </p:nvPicPr>
        <p:blipFill>
          <a:blip r:embed="rId2">
            <a:extLst/>
          </a:blip>
          <a:stretch>
            <a:fillRect/>
          </a:stretch>
        </p:blipFill>
        <p:spPr>
          <a:xfrm>
            <a:off x="461593" y="2448"/>
            <a:ext cx="12179300" cy="97511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2nd_page_Standards1.png"/>
          <p:cNvPicPr/>
          <p:nvPr/>
        </p:nvPicPr>
        <p:blipFill>
          <a:blip r:embed="rId2">
            <a:extLst/>
          </a:blip>
          <a:stretch>
            <a:fillRect/>
          </a:stretch>
        </p:blipFill>
        <p:spPr>
          <a:xfrm>
            <a:off x="486993" y="2448"/>
            <a:ext cx="12128500" cy="97348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4th_page_Standards.png"/>
          <p:cNvPicPr/>
          <p:nvPr/>
        </p:nvPicPr>
        <p:blipFill>
          <a:blip r:embed="rId2">
            <a:extLst/>
          </a:blip>
          <a:stretch>
            <a:fillRect/>
          </a:stretch>
        </p:blipFill>
        <p:spPr>
          <a:xfrm>
            <a:off x="504898" y="35014"/>
            <a:ext cx="12113214" cy="966973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4th_page_Annotation-Bookmark.png"/>
          <p:cNvPicPr/>
          <p:nvPr/>
        </p:nvPicPr>
        <p:blipFill>
          <a:blip r:embed="rId2">
            <a:extLst/>
          </a:blip>
          <a:stretch>
            <a:fillRect/>
          </a:stretch>
        </p:blipFill>
        <p:spPr>
          <a:xfrm>
            <a:off x="383436" y="-30118"/>
            <a:ext cx="12267240" cy="978371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p:nvPr/>
        </p:nvSpPr>
        <p:spPr>
          <a:xfrm>
            <a:off x="3286944" y="890791"/>
            <a:ext cx="9372601" cy="7660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000">
                <a:latin typeface="Heiti SC Medium"/>
                <a:ea typeface="Heiti SC Medium"/>
                <a:cs typeface="Heiti SC Medium"/>
                <a:sym typeface="Heiti SC Medium"/>
              </a:rPr>
              <a:t>标准编号：</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sz="4000">
              <a:latin typeface="Heiti SC Medium"/>
              <a:ea typeface="Heiti SC Medium"/>
              <a:cs typeface="Heiti SC Medium"/>
              <a:sym typeface="Heiti SC Medium"/>
            </a:endParaRP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标准代号+字母分类代码+标准序号+制定年份</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200">
                <a:latin typeface="Heiti SC Medium"/>
                <a:ea typeface="Heiti SC Medium"/>
                <a:cs typeface="Heiti SC Medium"/>
                <a:sym typeface="Heiti SC Medium"/>
              </a:rPr>
              <a:t>ASTM A34-2001		ASTM C685/C685M-2001</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200">
                <a:latin typeface="Heiti SC Medium"/>
                <a:ea typeface="Heiti SC Medium"/>
                <a:cs typeface="Heiti SC Medium"/>
                <a:sym typeface="Heiti SC Medium"/>
              </a:rPr>
              <a:t>ASTM D4595-86（2001）	ASTM F2090-01a</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sz="3600">
              <a:latin typeface="Heiti SC Medium"/>
              <a:ea typeface="Heiti SC Medium"/>
              <a:cs typeface="Heiti SC Medium"/>
              <a:sym typeface="Heiti SC Medium"/>
            </a:endParaRP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说明：</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 </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－标准序号后带字母M的为公制单位标准，</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不带字母M的为英制单位标准；</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－制定年限后面括弧内的年代为标准重新审定</a:t>
            </a:r>
          </a:p>
          <a:p>
            <a:pPr lvl="0" algn="l" defTabSz="457200">
              <a:lnSpc>
                <a:spcPct val="90000"/>
              </a:lnSpc>
              <a:spcBef>
                <a:spcPts val="1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的年代； a.b.c......表示修订版次。</a:t>
            </a:r>
          </a:p>
          <a:p>
            <a:pPr lvl="0" algn="l" defTabSz="457200">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latin typeface="Heiti SC Medium"/>
                <a:ea typeface="Heiti SC Medium"/>
                <a:cs typeface="Heiti SC Medium"/>
                <a:sym typeface="Heiti SC Medium"/>
              </a:rPr>
              <a:t>－字母分类代码见“标准分类”</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4th_page_Standards_video.png"/>
          <p:cNvPicPr/>
          <p:nvPr/>
        </p:nvPicPr>
        <p:blipFill>
          <a:blip r:embed="rId2">
            <a:extLst/>
          </a:blip>
          <a:stretch>
            <a:fillRect/>
          </a:stretch>
        </p:blipFill>
        <p:spPr>
          <a:xfrm>
            <a:off x="511248" y="-7485"/>
            <a:ext cx="12090583" cy="972851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2nd_page_RR.png"/>
          <p:cNvPicPr/>
          <p:nvPr/>
        </p:nvPicPr>
        <p:blipFill>
          <a:blip r:embed="rId2">
            <a:extLst/>
          </a:blip>
          <a:stretch>
            <a:fillRect/>
          </a:stretch>
        </p:blipFill>
        <p:spPr>
          <a:xfrm>
            <a:off x="491386" y="18731"/>
            <a:ext cx="12012757" cy="968601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p:nvPr/>
        </p:nvSpPr>
        <p:spPr>
          <a:xfrm>
            <a:off x="2706395" y="3836286"/>
            <a:ext cx="7425110" cy="36368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95300" lvl="0" indent="-495300" algn="l">
              <a:lnSpc>
                <a:spcPct val="150000"/>
              </a:lnSpc>
              <a:buClr>
                <a:srgbClr val="515151"/>
              </a:buClr>
              <a:buSzPct val="75000"/>
              <a:buChar char="•"/>
              <a:defRPr sz="1800">
                <a:solidFill>
                  <a:srgbClr val="000000"/>
                </a:solidFill>
              </a:defRPr>
            </a:pPr>
            <a:r>
              <a:rPr sz="5200" dirty="0">
                <a:solidFill>
                  <a:srgbClr val="515151"/>
                </a:solidFill>
                <a:latin typeface="Heiti SC Medium"/>
                <a:ea typeface="Heiti SC Medium"/>
                <a:cs typeface="Heiti SC Medium"/>
                <a:sym typeface="Heiti SC Medium"/>
              </a:rPr>
              <a:t>使用界面的更新</a:t>
            </a:r>
            <a:r>
              <a:rPr sz="5200" dirty="0" smtClean="0">
                <a:solidFill>
                  <a:srgbClr val="515151"/>
                </a:solidFill>
                <a:latin typeface="Heiti SC Medium"/>
                <a:ea typeface="Heiti SC Medium"/>
                <a:cs typeface="Heiti SC Medium"/>
                <a:sym typeface="Heiti SC Medium"/>
              </a:rPr>
              <a:t>介绍</a:t>
            </a:r>
            <a:endParaRPr sz="5200" dirty="0">
              <a:solidFill>
                <a:srgbClr val="515151"/>
              </a:solidFill>
              <a:latin typeface="Heiti SC Medium"/>
              <a:ea typeface="Heiti SC Medium"/>
              <a:cs typeface="Heiti SC Medium"/>
              <a:sym typeface="Heiti SC Medium"/>
            </a:endParaRPr>
          </a:p>
          <a:p>
            <a:pPr marL="495300" lvl="0" indent="-495300" algn="l">
              <a:lnSpc>
                <a:spcPct val="150000"/>
              </a:lnSpc>
              <a:buClr>
                <a:srgbClr val="515151"/>
              </a:buClr>
              <a:buSzPct val="75000"/>
              <a:buChar char="•"/>
              <a:defRPr sz="1800">
                <a:solidFill>
                  <a:srgbClr val="000000"/>
                </a:solidFill>
              </a:defRPr>
            </a:pPr>
            <a:r>
              <a:rPr sz="5200" dirty="0">
                <a:solidFill>
                  <a:srgbClr val="515151"/>
                </a:solidFill>
                <a:latin typeface="Heiti SC Medium"/>
                <a:ea typeface="Heiti SC Medium"/>
                <a:cs typeface="Heiti SC Medium"/>
                <a:sym typeface="Heiti SC Medium"/>
              </a:rPr>
              <a:t>ASTM SEDL 学习与教学</a:t>
            </a:r>
          </a:p>
          <a:p>
            <a:pPr marL="495300" lvl="0" indent="-495300" algn="l">
              <a:lnSpc>
                <a:spcPct val="150000"/>
              </a:lnSpc>
              <a:buClr>
                <a:srgbClr val="515151"/>
              </a:buClr>
              <a:buSzPct val="75000"/>
              <a:buChar char="•"/>
              <a:defRPr sz="1800">
                <a:solidFill>
                  <a:srgbClr val="000000"/>
                </a:solidFill>
              </a:defRPr>
            </a:pPr>
            <a:r>
              <a:rPr sz="5200" dirty="0">
                <a:solidFill>
                  <a:srgbClr val="515151"/>
                </a:solidFill>
                <a:latin typeface="Heiti SC Medium"/>
                <a:ea typeface="Heiti SC Medium"/>
                <a:cs typeface="Heiti SC Medium"/>
                <a:sym typeface="Heiti SC Medium"/>
              </a:rPr>
              <a:t>ASTM SEDL 的进阶应用</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2nd_page_DL.png"/>
          <p:cNvPicPr/>
          <p:nvPr/>
        </p:nvPicPr>
        <p:blipFill>
          <a:blip r:embed="rId2">
            <a:extLst/>
          </a:blip>
          <a:stretch>
            <a:fillRect/>
          </a:stretch>
        </p:blipFill>
        <p:spPr>
          <a:xfrm>
            <a:off x="401674" y="24265"/>
            <a:ext cx="12200159" cy="968048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2nd_page_Journals.png"/>
          <p:cNvPicPr/>
          <p:nvPr/>
        </p:nvPicPr>
        <p:blipFill>
          <a:blip r:embed="rId2">
            <a:extLst/>
          </a:blip>
          <a:stretch>
            <a:fillRect/>
          </a:stretch>
        </p:blipFill>
        <p:spPr>
          <a:xfrm>
            <a:off x="553741" y="-36468"/>
            <a:ext cx="11934118" cy="97900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3rd_page_Journals.png"/>
          <p:cNvPicPr/>
          <p:nvPr/>
        </p:nvPicPr>
        <p:blipFill>
          <a:blip r:embed="rId2">
            <a:extLst/>
          </a:blip>
          <a:stretch>
            <a:fillRect/>
          </a:stretch>
        </p:blipFill>
        <p:spPr>
          <a:xfrm>
            <a:off x="368300" y="2448"/>
            <a:ext cx="12268200" cy="97348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2nd_page_STP.png"/>
          <p:cNvPicPr/>
          <p:nvPr/>
        </p:nvPicPr>
        <p:blipFill>
          <a:blip r:embed="rId2">
            <a:extLst/>
          </a:blip>
          <a:stretch>
            <a:fillRect/>
          </a:stretch>
        </p:blipFill>
        <p:spPr>
          <a:xfrm>
            <a:off x="394512" y="2448"/>
            <a:ext cx="12280900" cy="97348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4th_page_STP.png"/>
          <p:cNvPicPr/>
          <p:nvPr/>
        </p:nvPicPr>
        <p:blipFill>
          <a:blip r:embed="rId2">
            <a:extLst/>
          </a:blip>
          <a:stretch>
            <a:fillRect/>
          </a:stretch>
        </p:blipFill>
        <p:spPr>
          <a:xfrm>
            <a:off x="234950" y="35014"/>
            <a:ext cx="12534900" cy="966973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Terminology_Dictionary.png"/>
          <p:cNvPicPr/>
          <p:nvPr/>
        </p:nvPicPr>
        <p:blipFill>
          <a:blip r:embed="rId2">
            <a:extLst/>
          </a:blip>
          <a:stretch>
            <a:fillRect/>
          </a:stretch>
        </p:blipFill>
        <p:spPr>
          <a:xfrm>
            <a:off x="362762" y="18731"/>
            <a:ext cx="12344400" cy="971858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1416049" y="3566516"/>
            <a:ext cx="10172701" cy="31899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150000"/>
              </a:lnSpc>
              <a:defRPr sz="1800">
                <a:solidFill>
                  <a:srgbClr val="000000"/>
                </a:solidFill>
              </a:defRPr>
            </a:pPr>
            <a:r>
              <a:rPr sz="9600">
                <a:solidFill>
                  <a:srgbClr val="515151"/>
                </a:solidFill>
                <a:latin typeface="Heiti SC Medium"/>
                <a:ea typeface="Heiti SC Medium"/>
                <a:cs typeface="Heiti SC Medium"/>
                <a:sym typeface="Heiti SC Medium"/>
              </a:rPr>
              <a:t>为什么需要标准？</a:t>
            </a:r>
          </a:p>
          <a:p>
            <a:pPr lvl="0">
              <a:lnSpc>
                <a:spcPct val="150000"/>
              </a:lnSpc>
              <a:defRPr sz="1800">
                <a:solidFill>
                  <a:srgbClr val="000000"/>
                </a:solidFill>
              </a:defRPr>
            </a:pPr>
            <a:r>
              <a:rPr sz="9600">
                <a:solidFill>
                  <a:srgbClr val="515151"/>
                </a:solidFill>
                <a:latin typeface="Heiti SC Medium"/>
                <a:ea typeface="Heiti SC Medium"/>
                <a:cs typeface="Heiti SC Medium"/>
                <a:sym typeface="Heiti SC Medium"/>
              </a:rPr>
              <a:t>ASTM为什么重要?</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233444" y="1605970"/>
            <a:ext cx="8829676" cy="70948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标准是产品或服务的共同语言；</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确定和建立质量安全准则。如果</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程序标准化，成本将降低。</a:t>
            </a:r>
            <a:endParaRPr sz="4500">
              <a:latin typeface="Heiti SC Medium"/>
              <a:ea typeface="Heiti SC Medium"/>
              <a:cs typeface="Heiti SC Medium"/>
              <a:sym typeface="Heiti SC Medium"/>
            </a:endParaRPr>
          </a:p>
          <a:p>
            <a:pPr marR="457200" lvl="0" algn="l" defTabSz="457200">
              <a:defRPr sz="1800">
                <a:solidFill>
                  <a:srgbClr val="000000"/>
                </a:solidFill>
              </a:defRPr>
            </a:pPr>
            <a:endParaRPr sz="4500">
              <a:latin typeface="Heiti SC Medium"/>
              <a:ea typeface="Heiti SC Medium"/>
              <a:cs typeface="Heiti SC Medium"/>
              <a:sym typeface="Heiti SC Medium"/>
            </a:endParaRP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标准的目的是确保材料，产品，</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方法或者服务符合预期目标的宗旨</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并一贯的执行。</a:t>
            </a:r>
            <a:endParaRPr sz="4500">
              <a:latin typeface="Heiti SC Medium"/>
              <a:ea typeface="Heiti SC Medium"/>
              <a:cs typeface="Heiti SC Medium"/>
              <a:sym typeface="Heiti SC Medium"/>
            </a:endParaRPr>
          </a:p>
          <a:p>
            <a:pPr marR="457200" lvl="0" algn="l" defTabSz="457200">
              <a:defRPr sz="1800">
                <a:solidFill>
                  <a:srgbClr val="000000"/>
                </a:solidFill>
              </a:defRPr>
            </a:pPr>
            <a:endParaRPr sz="4500">
              <a:latin typeface="Heiti SC Medium"/>
              <a:ea typeface="Heiti SC Medium"/>
              <a:cs typeface="Heiti SC Medium"/>
              <a:sym typeface="Heiti SC Medium"/>
            </a:endParaRP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标准化的过程，是包含标准文件的</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开创，发展和应用。标准是公开的</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文件，通过认可的“机构”，制定</a:t>
            </a:r>
          </a:p>
          <a:p>
            <a:pPr marR="457200" lvl="0" algn="l" defTabSz="457200">
              <a:defRPr sz="1800">
                <a:solidFill>
                  <a:srgbClr val="000000"/>
                </a:solidFill>
              </a:defRPr>
            </a:pPr>
            <a:r>
              <a:rPr sz="4500">
                <a:solidFill>
                  <a:srgbClr val="424242"/>
                </a:solidFill>
                <a:latin typeface="Heiti SC Medium"/>
                <a:ea typeface="Heiti SC Medium"/>
                <a:cs typeface="Heiti SC Medium"/>
                <a:sym typeface="Heiti SC Medium"/>
              </a:rPr>
              <a:t>的规范和程序。</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p:nvPr/>
        </p:nvSpPr>
        <p:spPr>
          <a:xfrm>
            <a:off x="3178178" y="1810334"/>
            <a:ext cx="10230158" cy="65984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标准机构如何区分；</a:t>
            </a:r>
          </a:p>
          <a:p>
            <a:pPr lvl="0" algn="l">
              <a:spcBef>
                <a:spcPts val="500"/>
              </a:spcBef>
              <a:defRPr sz="1800">
                <a:solidFill>
                  <a:srgbClr val="000000"/>
                </a:solidFill>
              </a:defRPr>
            </a:pPr>
            <a:endParaRPr sz="2000">
              <a:solidFill>
                <a:srgbClr val="515151"/>
              </a:solidFill>
              <a:latin typeface="Heiti SC Medium"/>
              <a:ea typeface="Heiti SC Medium"/>
              <a:cs typeface="Heiti SC Medium"/>
              <a:sym typeface="Heiti SC Medium"/>
            </a:endParaRP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a:t>
            </a:r>
            <a:r>
              <a:rPr sz="4200">
                <a:solidFill>
                  <a:srgbClr val="941100"/>
                </a:solidFill>
                <a:latin typeface="Heiti SC Medium"/>
                <a:ea typeface="Heiti SC Medium"/>
                <a:cs typeface="Heiti SC Medium"/>
                <a:sym typeface="Heiti SC Medium"/>
              </a:rPr>
              <a:t>ISO</a:t>
            </a:r>
            <a:r>
              <a:rPr sz="4200">
                <a:solidFill>
                  <a:srgbClr val="515151"/>
                </a:solidFill>
                <a:latin typeface="Heiti SC Medium"/>
                <a:ea typeface="Heiti SC Medium"/>
                <a:cs typeface="Heiti SC Medium"/>
                <a:sym typeface="Heiti SC Medium"/>
              </a:rPr>
              <a:t>是国家与国家之间互相协定</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的标准。</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a:t>
            </a:r>
            <a:r>
              <a:rPr sz="4200">
                <a:solidFill>
                  <a:srgbClr val="941100"/>
                </a:solidFill>
                <a:latin typeface="Heiti SC Medium"/>
                <a:ea typeface="Heiti SC Medium"/>
                <a:cs typeface="Heiti SC Medium"/>
                <a:sym typeface="Heiti SC Medium"/>
              </a:rPr>
              <a:t>GB</a:t>
            </a:r>
            <a:r>
              <a:rPr sz="4200">
                <a:solidFill>
                  <a:srgbClr val="515151"/>
                </a:solidFill>
                <a:latin typeface="Heiti SC Medium"/>
                <a:ea typeface="Heiti SC Medium"/>
                <a:cs typeface="Heiti SC Medium"/>
                <a:sym typeface="Heiti SC Medium"/>
              </a:rPr>
              <a:t>或</a:t>
            </a:r>
            <a:r>
              <a:rPr sz="4200">
                <a:solidFill>
                  <a:srgbClr val="941100"/>
                </a:solidFill>
                <a:latin typeface="Heiti SC Medium"/>
                <a:ea typeface="Heiti SC Medium"/>
                <a:cs typeface="Heiti SC Medium"/>
                <a:sym typeface="Heiti SC Medium"/>
              </a:rPr>
              <a:t>BSI</a:t>
            </a:r>
            <a:r>
              <a:rPr sz="4200">
                <a:solidFill>
                  <a:srgbClr val="515151"/>
                </a:solidFill>
                <a:latin typeface="Heiti SC Medium"/>
                <a:ea typeface="Heiti SC Medium"/>
                <a:cs typeface="Heiti SC Medium"/>
                <a:sym typeface="Heiti SC Medium"/>
              </a:rPr>
              <a:t>等是当地政府所订立的</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标准；由政府机构或部门协商。</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a:t>
            </a:r>
            <a:r>
              <a:rPr sz="4200">
                <a:solidFill>
                  <a:srgbClr val="941100"/>
                </a:solidFill>
                <a:latin typeface="Heiti SC Medium"/>
                <a:ea typeface="Heiti SC Medium"/>
                <a:cs typeface="Heiti SC Medium"/>
                <a:sym typeface="Heiti SC Medium"/>
              </a:rPr>
              <a:t>API</a:t>
            </a:r>
            <a:r>
              <a:rPr sz="4200">
                <a:solidFill>
                  <a:srgbClr val="515151"/>
                </a:solidFill>
                <a:latin typeface="Heiti SC Medium"/>
                <a:ea typeface="Heiti SC Medium"/>
                <a:cs typeface="Heiti SC Medium"/>
                <a:sym typeface="Heiti SC Medium"/>
              </a:rPr>
              <a:t>或</a:t>
            </a:r>
            <a:r>
              <a:rPr sz="4200">
                <a:solidFill>
                  <a:srgbClr val="941100"/>
                </a:solidFill>
                <a:latin typeface="Heiti SC Medium"/>
                <a:ea typeface="Heiti SC Medium"/>
                <a:cs typeface="Heiti SC Medium"/>
                <a:sym typeface="Heiti SC Medium"/>
              </a:rPr>
              <a:t>ASME</a:t>
            </a:r>
            <a:r>
              <a:rPr sz="4200">
                <a:solidFill>
                  <a:srgbClr val="515151"/>
                </a:solidFill>
                <a:latin typeface="Heiti SC Medium"/>
                <a:ea typeface="Heiti SC Medium"/>
                <a:cs typeface="Heiti SC Medium"/>
                <a:sym typeface="Heiti SC Medium"/>
              </a:rPr>
              <a:t>等产业或同业的标准；</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由商业协会或指定工业的公司协商。</a:t>
            </a:r>
          </a:p>
          <a:p>
            <a:pPr lvl="0" algn="l">
              <a:spcBef>
                <a:spcPts val="500"/>
              </a:spcBef>
              <a:defRPr sz="1800">
                <a:solidFill>
                  <a:srgbClr val="000000"/>
                </a:solidFill>
              </a:defRPr>
            </a:pPr>
            <a:r>
              <a:rPr sz="4800">
                <a:solidFill>
                  <a:srgbClr val="515151"/>
                </a:solidFill>
                <a:latin typeface="Heiti SC Light"/>
                <a:ea typeface="Heiti SC Light"/>
                <a:cs typeface="Heiti SC Light"/>
                <a:sym typeface="Heiti SC Light"/>
              </a:rPr>
              <a:t>－</a:t>
            </a:r>
            <a:r>
              <a:rPr sz="4200">
                <a:solidFill>
                  <a:srgbClr val="941100"/>
                </a:solidFill>
                <a:latin typeface="Heiti SC Medium"/>
                <a:ea typeface="Heiti SC Medium"/>
                <a:cs typeface="Heiti SC Medium"/>
                <a:sym typeface="Heiti SC Medium"/>
              </a:rPr>
              <a:t>ASTM</a:t>
            </a:r>
            <a:r>
              <a:rPr sz="4200">
                <a:solidFill>
                  <a:srgbClr val="515151"/>
                </a:solidFill>
                <a:latin typeface="Heiti SC Medium"/>
                <a:ea typeface="Heiti SC Medium"/>
                <a:cs typeface="Heiti SC Medium"/>
                <a:sym typeface="Heiti SC Medium"/>
              </a:rPr>
              <a:t>是由国际间的专家，学者，</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厂商及消费者志愿并共同协商所订立</a:t>
            </a:r>
          </a:p>
          <a:p>
            <a:pPr lvl="0" algn="l">
              <a:spcBef>
                <a:spcPts val="500"/>
              </a:spcBef>
              <a:defRPr sz="1800">
                <a:solidFill>
                  <a:srgbClr val="000000"/>
                </a:solidFill>
              </a:defRPr>
            </a:pPr>
            <a:r>
              <a:rPr sz="4200">
                <a:solidFill>
                  <a:srgbClr val="515151"/>
                </a:solidFill>
                <a:latin typeface="Heiti SC Medium"/>
                <a:ea typeface="Heiti SC Medium"/>
                <a:cs typeface="Heiti SC Medium"/>
                <a:sym typeface="Heiti SC Medium"/>
              </a:rPr>
              <a:t>的标准。这种为”</a:t>
            </a:r>
            <a:r>
              <a:rPr sz="4200">
                <a:solidFill>
                  <a:srgbClr val="133C73"/>
                </a:solidFill>
                <a:latin typeface="Heiti SC Medium"/>
                <a:ea typeface="Heiti SC Medium"/>
                <a:cs typeface="Heiti SC Medium"/>
                <a:sym typeface="Heiti SC Medium"/>
              </a:rPr>
              <a:t>自愿性标准</a:t>
            </a:r>
            <a:r>
              <a:rPr sz="4800">
                <a:solidFill>
                  <a:srgbClr val="515151"/>
                </a:solidFill>
                <a:latin typeface="Heiti SC Light"/>
                <a:ea typeface="Heiti SC Light"/>
                <a:cs typeface="Heiti SC Light"/>
                <a:sym typeface="Heiti SC Light"/>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3361525" y="1966737"/>
            <a:ext cx="8675289" cy="57551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40000"/>
              </a:lnSpc>
              <a:spcBef>
                <a:spcPts val="2000"/>
              </a:spcBef>
              <a:defRPr sz="1800">
                <a:solidFill>
                  <a:srgbClr val="000000"/>
                </a:solidFill>
              </a:defRPr>
            </a:pPr>
            <a:r>
              <a:rPr sz="4500">
                <a:solidFill>
                  <a:srgbClr val="515151"/>
                </a:solidFill>
                <a:latin typeface="Heiti SC Medium"/>
                <a:ea typeface="Heiti SC Medium"/>
                <a:cs typeface="Heiti SC Medium"/>
                <a:sym typeface="Heiti SC Medium"/>
              </a:rPr>
              <a:t>ASTM的宗旨就是促进公共健康与安全，提高生活质量。提供值得信赖的原料、产品、体系和服务的产业标准以推动国家、地区、乃至国际经济。</a:t>
            </a:r>
          </a:p>
          <a:p>
            <a:pPr lvl="0" algn="l">
              <a:lnSpc>
                <a:spcPct val="140000"/>
              </a:lnSpc>
              <a:defRPr sz="1800">
                <a:solidFill>
                  <a:srgbClr val="000000"/>
                </a:solidFill>
              </a:defRPr>
            </a:pPr>
            <a:r>
              <a:rPr sz="4500">
                <a:solidFill>
                  <a:srgbClr val="515151"/>
                </a:solidFill>
                <a:latin typeface="Heiti SC Medium"/>
                <a:ea typeface="Heiti SC Medium"/>
                <a:cs typeface="Heiti SC Medium"/>
                <a:sym typeface="Heiti SC Medium"/>
              </a:rPr>
              <a:t>相关历史及介绍可以参考百度百科</a:t>
            </a:r>
          </a:p>
          <a:p>
            <a:pPr lvl="0" algn="l">
              <a:lnSpc>
                <a:spcPct val="140000"/>
              </a:lnSpc>
              <a:defRPr sz="1800">
                <a:solidFill>
                  <a:srgbClr val="000000"/>
                </a:solidFill>
              </a:defRPr>
            </a:pPr>
            <a:r>
              <a:rPr sz="3700">
                <a:solidFill>
                  <a:srgbClr val="515151"/>
                </a:solidFill>
                <a:hlinkClick r:id="rId2"/>
              </a:rPr>
              <a:t>http://baike.baidu.com/view/140147.htm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
          <p:cNvSpPr/>
          <p:nvPr/>
        </p:nvSpPr>
        <p:spPr>
          <a:xfrm>
            <a:off x="2337413" y="3514538"/>
            <a:ext cx="8329974" cy="2378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nSpc>
                <a:spcPct val="150000"/>
              </a:lnSpc>
              <a:buClr>
                <a:srgbClr val="515151"/>
              </a:buClr>
              <a:defRPr sz="1800">
                <a:solidFill>
                  <a:srgbClr val="000000"/>
                </a:solidFill>
              </a:defRPr>
            </a:pPr>
            <a:r>
              <a:rPr sz="7100" dirty="0">
                <a:solidFill>
                  <a:srgbClr val="515151"/>
                </a:solidFill>
                <a:latin typeface="Heiti SC Medium"/>
                <a:ea typeface="Heiti SC Medium"/>
                <a:cs typeface="Heiti SC Medium"/>
                <a:sym typeface="Heiti SC Medium"/>
              </a:rPr>
              <a:t>新界面Compass</a:t>
            </a:r>
          </a:p>
          <a:p>
            <a:pPr lvl="0">
              <a:lnSpc>
                <a:spcPct val="150000"/>
              </a:lnSpc>
              <a:buClr>
                <a:srgbClr val="515151"/>
              </a:buClr>
              <a:defRPr sz="1800">
                <a:solidFill>
                  <a:srgbClr val="000000"/>
                </a:solidFill>
              </a:defRPr>
            </a:pPr>
            <a:r>
              <a:rPr sz="7100" dirty="0">
                <a:solidFill>
                  <a:srgbClr val="515151"/>
                </a:solidFill>
                <a:latin typeface="Heiti SC Medium"/>
                <a:ea typeface="Heiti SC Medium"/>
                <a:cs typeface="Heiti SC Medium"/>
                <a:sym typeface="Heiti SC Medium"/>
              </a:rPr>
              <a:t>更新介绍</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3565317" y="1265559"/>
            <a:ext cx="8675289" cy="21287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2000"/>
              </a:spcBef>
              <a:defRPr sz="1800">
                <a:solidFill>
                  <a:srgbClr val="000000"/>
                </a:solidFill>
              </a:defRPr>
            </a:pPr>
            <a:r>
              <a:rPr sz="4600">
                <a:solidFill>
                  <a:srgbClr val="515151"/>
                </a:solidFill>
                <a:latin typeface="Heiti SC Medium"/>
                <a:ea typeface="Heiti SC Medium"/>
                <a:cs typeface="Heiti SC Medium"/>
                <a:sym typeface="Heiti SC Medium"/>
              </a:rPr>
              <a:t>成立于1898年；非赢利性机构。</a:t>
            </a:r>
          </a:p>
          <a:p>
            <a:pPr lvl="0" algn="l">
              <a:spcBef>
                <a:spcPts val="2000"/>
              </a:spcBef>
              <a:defRPr sz="1800">
                <a:solidFill>
                  <a:srgbClr val="000000"/>
                </a:solidFill>
              </a:defRPr>
            </a:pPr>
            <a:r>
              <a:rPr sz="4600">
                <a:solidFill>
                  <a:srgbClr val="941100"/>
                </a:solidFill>
                <a:latin typeface="Heiti SC Medium"/>
                <a:ea typeface="Heiti SC Medium"/>
                <a:cs typeface="Heiti SC Medium"/>
                <a:sym typeface="Heiti SC Medium"/>
              </a:rPr>
              <a:t>全球最重要及最有影响力的“自愿性标准”发展组织。</a:t>
            </a:r>
          </a:p>
        </p:txBody>
      </p:sp>
      <p:grpSp>
        <p:nvGrpSpPr>
          <p:cNvPr id="89" name="Group 89"/>
          <p:cNvGrpSpPr/>
          <p:nvPr/>
        </p:nvGrpSpPr>
        <p:grpSpPr>
          <a:xfrm>
            <a:off x="2771290" y="4017191"/>
            <a:ext cx="8955874" cy="3819654"/>
            <a:chOff x="0" y="0"/>
            <a:chExt cx="8955872" cy="3819653"/>
          </a:xfrm>
        </p:grpSpPr>
        <p:sp>
          <p:nvSpPr>
            <p:cNvPr id="86" name="Shape 86"/>
            <p:cNvSpPr/>
            <p:nvPr/>
          </p:nvSpPr>
          <p:spPr>
            <a:xfrm>
              <a:off x="0" y="92289"/>
              <a:ext cx="3229769" cy="920354"/>
            </a:xfrm>
            <a:custGeom>
              <a:avLst/>
              <a:gdLst/>
              <a:ahLst/>
              <a:cxnLst>
                <a:cxn ang="0">
                  <a:pos x="wd2" y="hd2"/>
                </a:cxn>
                <a:cxn ang="5400000">
                  <a:pos x="wd2" y="hd2"/>
                </a:cxn>
                <a:cxn ang="10800000">
                  <a:pos x="wd2" y="hd2"/>
                </a:cxn>
                <a:cxn ang="16200000">
                  <a:pos x="wd2" y="hd2"/>
                </a:cxn>
              </a:cxnLst>
              <a:rect l="0" t="0" r="r" b="b"/>
              <a:pathLst>
                <a:path w="21600" h="21600" extrusionOk="0">
                  <a:moveTo>
                    <a:pt x="425" y="0"/>
                  </a:moveTo>
                  <a:cubicBezTo>
                    <a:pt x="190" y="0"/>
                    <a:pt x="0" y="667"/>
                    <a:pt x="0" y="1490"/>
                  </a:cubicBezTo>
                  <a:lnTo>
                    <a:pt x="0" y="20110"/>
                  </a:lnTo>
                  <a:cubicBezTo>
                    <a:pt x="0" y="20933"/>
                    <a:pt x="190" y="21600"/>
                    <a:pt x="425" y="21600"/>
                  </a:cubicBezTo>
                  <a:lnTo>
                    <a:pt x="19155" y="21600"/>
                  </a:lnTo>
                  <a:cubicBezTo>
                    <a:pt x="19390" y="21600"/>
                    <a:pt x="19580" y="20933"/>
                    <a:pt x="19580" y="20110"/>
                  </a:cubicBezTo>
                  <a:lnTo>
                    <a:pt x="19580" y="13385"/>
                  </a:lnTo>
                  <a:lnTo>
                    <a:pt x="21600" y="10404"/>
                  </a:lnTo>
                  <a:lnTo>
                    <a:pt x="19580" y="7424"/>
                  </a:lnTo>
                  <a:lnTo>
                    <a:pt x="19580" y="1490"/>
                  </a:lnTo>
                  <a:cubicBezTo>
                    <a:pt x="19580" y="667"/>
                    <a:pt x="19390" y="0"/>
                    <a:pt x="19155" y="0"/>
                  </a:cubicBezTo>
                  <a:lnTo>
                    <a:pt x="425" y="0"/>
                  </a:lnTo>
                  <a:close/>
                </a:path>
              </a:pathLst>
            </a:custGeom>
            <a:solidFill>
              <a:srgbClr val="133C73"/>
            </a:solidFill>
            <a:ln w="12700" cap="flat">
              <a:noFill/>
              <a:miter lim="400000"/>
            </a:ln>
            <a:effectLst/>
          </p:spPr>
          <p:txBody>
            <a:bodyPr wrap="square" lIns="0" tIns="0" rIns="0" bIns="0" numCol="1" anchor="ctr">
              <a:noAutofit/>
            </a:bodyPr>
            <a:lstStyle/>
            <a:p>
              <a:pPr lvl="0">
                <a:defRPr sz="4000">
                  <a:solidFill>
                    <a:srgbClr val="FFFFFF"/>
                  </a:solidFill>
                </a:defRPr>
              </a:pPr>
              <a:endParaRPr/>
            </a:p>
          </p:txBody>
        </p:sp>
        <p:sp>
          <p:nvSpPr>
            <p:cNvPr id="87" name="Shape 87"/>
            <p:cNvSpPr/>
            <p:nvPr/>
          </p:nvSpPr>
          <p:spPr>
            <a:xfrm>
              <a:off x="61522" y="236616"/>
              <a:ext cx="2781301" cy="63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2000"/>
                </a:spcBef>
                <a:defRPr>
                  <a:solidFill>
                    <a:srgbClr val="FFFFFF"/>
                  </a:solidFill>
                  <a:latin typeface="Heiti SC Light"/>
                  <a:ea typeface="Heiti SC Light"/>
                  <a:cs typeface="Heiti SC Light"/>
                  <a:sym typeface="Heiti SC Light"/>
                </a:defRPr>
              </a:lvl1pPr>
            </a:lstStyle>
            <a:p>
              <a:pPr lvl="0">
                <a:defRPr sz="1800">
                  <a:solidFill>
                    <a:srgbClr val="000000"/>
                  </a:solidFill>
                </a:defRPr>
              </a:pPr>
              <a:r>
                <a:rPr sz="4200">
                  <a:solidFill>
                    <a:srgbClr val="FFFFFF"/>
                  </a:solidFill>
                </a:rPr>
                <a:t>自愿性标准</a:t>
              </a:r>
            </a:p>
          </p:txBody>
        </p:sp>
        <p:sp>
          <p:nvSpPr>
            <p:cNvPr id="88" name="Shape 88"/>
            <p:cNvSpPr/>
            <p:nvPr/>
          </p:nvSpPr>
          <p:spPr>
            <a:xfrm>
              <a:off x="3229774" y="0"/>
              <a:ext cx="5726099" cy="38196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40000"/>
                </a:lnSpc>
                <a:spcBef>
                  <a:spcPts val="2000"/>
                </a:spcBef>
                <a:defRPr sz="3600">
                  <a:latin typeface="Heiti SC Medium"/>
                  <a:ea typeface="Heiti SC Medium"/>
                  <a:cs typeface="Heiti SC Medium"/>
                  <a:sym typeface="Heiti SC Medium"/>
                </a:defRPr>
              </a:lvl1pPr>
            </a:lstStyle>
            <a:p>
              <a:pPr lvl="0">
                <a:defRPr sz="1800">
                  <a:solidFill>
                    <a:srgbClr val="000000"/>
                  </a:solidFill>
                </a:defRPr>
              </a:pPr>
              <a:r>
                <a:rPr sz="3600">
                  <a:solidFill>
                    <a:srgbClr val="515151"/>
                  </a:solidFill>
                </a:rPr>
                <a:t>是由“有兴趣”参与标准编制或使用的各方面人士合作制定的标准，在自愿协商一致意见原则下研究和制定的并且并符合ASTM工作程序和规定要求的文件。</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3344745" y="2005650"/>
            <a:ext cx="4052095" cy="920354"/>
          </a:xfrm>
          <a:custGeom>
            <a:avLst/>
            <a:gdLst/>
            <a:ahLst/>
            <a:cxnLst>
              <a:cxn ang="0">
                <a:pos x="wd2" y="hd2"/>
              </a:cxn>
              <a:cxn ang="5400000">
                <a:pos x="wd2" y="hd2"/>
              </a:cxn>
              <a:cxn ang="10800000">
                <a:pos x="wd2" y="hd2"/>
              </a:cxn>
              <a:cxn ang="16200000">
                <a:pos x="wd2" y="hd2"/>
              </a:cxn>
            </a:cxnLst>
            <a:rect l="0" t="0" r="r" b="b"/>
            <a:pathLst>
              <a:path w="21600" h="21600" extrusionOk="0">
                <a:moveTo>
                  <a:pt x="338" y="0"/>
                </a:moveTo>
                <a:cubicBezTo>
                  <a:pt x="152" y="0"/>
                  <a:pt x="0" y="667"/>
                  <a:pt x="0" y="1490"/>
                </a:cubicBezTo>
                <a:lnTo>
                  <a:pt x="0" y="20110"/>
                </a:lnTo>
                <a:cubicBezTo>
                  <a:pt x="0" y="20933"/>
                  <a:pt x="152" y="21600"/>
                  <a:pt x="338" y="21600"/>
                </a:cubicBezTo>
                <a:lnTo>
                  <a:pt x="19085" y="21600"/>
                </a:lnTo>
                <a:cubicBezTo>
                  <a:pt x="19272" y="21600"/>
                  <a:pt x="19423" y="20933"/>
                  <a:pt x="19423" y="20110"/>
                </a:cubicBezTo>
                <a:lnTo>
                  <a:pt x="19423" y="13133"/>
                </a:lnTo>
                <a:lnTo>
                  <a:pt x="21600" y="10153"/>
                </a:lnTo>
                <a:lnTo>
                  <a:pt x="19423" y="7181"/>
                </a:lnTo>
                <a:lnTo>
                  <a:pt x="19423" y="1490"/>
                </a:lnTo>
                <a:cubicBezTo>
                  <a:pt x="19423" y="667"/>
                  <a:pt x="19272" y="0"/>
                  <a:pt x="19085" y="0"/>
                </a:cubicBezTo>
                <a:lnTo>
                  <a:pt x="338" y="0"/>
                </a:lnTo>
                <a:close/>
              </a:path>
            </a:pathLst>
          </a:custGeom>
          <a:solidFill>
            <a:srgbClr val="133C73"/>
          </a:solidFill>
          <a:ln w="12700">
            <a:miter lim="400000"/>
          </a:ln>
        </p:spPr>
        <p:txBody>
          <a:bodyPr lIns="0" tIns="0" rIns="0" bIns="0" anchor="ctr"/>
          <a:lstStyle/>
          <a:p>
            <a:pPr lvl="0">
              <a:defRPr sz="4000">
                <a:solidFill>
                  <a:srgbClr val="FFFFFF"/>
                </a:solidFill>
              </a:defRPr>
            </a:pPr>
            <a:endParaRPr/>
          </a:p>
        </p:txBody>
      </p:sp>
      <p:sp>
        <p:nvSpPr>
          <p:cNvPr id="92" name="Shape 92"/>
          <p:cNvSpPr/>
          <p:nvPr/>
        </p:nvSpPr>
        <p:spPr>
          <a:xfrm>
            <a:off x="3446036" y="2137658"/>
            <a:ext cx="3467101" cy="6563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2000"/>
              </a:spcBef>
              <a:defRPr sz="4400">
                <a:solidFill>
                  <a:srgbClr val="FFFFFF"/>
                </a:solidFill>
                <a:latin typeface="Heiti SC Medium"/>
                <a:ea typeface="Heiti SC Medium"/>
                <a:cs typeface="Heiti SC Medium"/>
                <a:sym typeface="Heiti SC Medium"/>
              </a:defRPr>
            </a:lvl1pPr>
          </a:lstStyle>
          <a:p>
            <a:pPr lvl="0">
              <a:defRPr sz="1800">
                <a:solidFill>
                  <a:srgbClr val="000000"/>
                </a:solidFill>
              </a:defRPr>
            </a:pPr>
            <a:r>
              <a:rPr sz="4400">
                <a:solidFill>
                  <a:srgbClr val="FFFFFF"/>
                </a:solidFill>
              </a:rPr>
              <a:t>“有兴趣”者</a:t>
            </a:r>
          </a:p>
        </p:txBody>
      </p:sp>
      <p:sp>
        <p:nvSpPr>
          <p:cNvPr id="93" name="Shape 93"/>
          <p:cNvSpPr/>
          <p:nvPr/>
        </p:nvSpPr>
        <p:spPr>
          <a:xfrm>
            <a:off x="7408433" y="1419033"/>
            <a:ext cx="5295477" cy="73670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40000"/>
              </a:lnSpc>
              <a:spcBef>
                <a:spcPts val="2000"/>
              </a:spcBef>
              <a:defRPr sz="1800">
                <a:solidFill>
                  <a:srgbClr val="000000"/>
                </a:solidFill>
              </a:defRPr>
            </a:pPr>
            <a:r>
              <a:rPr sz="4000">
                <a:solidFill>
                  <a:srgbClr val="515151"/>
                </a:solidFill>
                <a:latin typeface="Heiti SC Medium"/>
                <a:ea typeface="Heiti SC Medium"/>
                <a:cs typeface="Heiti SC Medium"/>
                <a:sym typeface="Heiti SC Medium"/>
              </a:rPr>
              <a:t>产品生产者，用户，最终消费者，以及涉及到的政府和学术界的代表们在共同关心的领域；充分交流讨论的机制下为材料，产品，系统及服务编写出来的标准。</a:t>
            </a:r>
          </a:p>
          <a:p>
            <a:pPr lvl="0" algn="l">
              <a:lnSpc>
                <a:spcPct val="140000"/>
              </a:lnSpc>
              <a:spcBef>
                <a:spcPts val="2000"/>
              </a:spcBef>
              <a:defRPr sz="1800">
                <a:solidFill>
                  <a:srgbClr val="000000"/>
                </a:solidFill>
              </a:defRPr>
            </a:pPr>
            <a:r>
              <a:rPr sz="4000">
                <a:solidFill>
                  <a:srgbClr val="515151"/>
                </a:solidFill>
                <a:latin typeface="Heiti SC Medium"/>
                <a:ea typeface="Heiti SC Medium"/>
                <a:cs typeface="Heiti SC Medium"/>
                <a:sym typeface="Heiti SC Medium"/>
              </a:rPr>
              <a:t>有160+个技术委员会及32,000+的志愿会员进行标准制定的工作。</a:t>
            </a:r>
          </a:p>
        </p:txBody>
      </p:sp>
      <p:sp>
        <p:nvSpPr>
          <p:cNvPr id="94" name="Shape 94"/>
          <p:cNvSpPr/>
          <p:nvPr/>
        </p:nvSpPr>
        <p:spPr>
          <a:xfrm>
            <a:off x="717525" y="5537525"/>
            <a:ext cx="6284926"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3200">
                <a:solidFill>
                  <a:srgbClr val="515151"/>
                </a:solidFill>
                <a:latin typeface="Heiti SC Medium"/>
                <a:ea typeface="Heiti SC Medium"/>
                <a:cs typeface="Heiti SC Medium"/>
                <a:sym typeface="Heiti SC Medium"/>
              </a:rPr>
              <a:t>详细介绍，请参考；</a:t>
            </a:r>
          </a:p>
          <a:p>
            <a:pPr lvl="0" algn="l">
              <a:defRPr sz="1800">
                <a:solidFill>
                  <a:srgbClr val="000000"/>
                </a:solidFill>
              </a:defRPr>
            </a:pPr>
            <a:r>
              <a:rPr sz="3600">
                <a:solidFill>
                  <a:srgbClr val="515151"/>
                </a:solidFill>
                <a:hlinkClick r:id="rId2"/>
              </a:rPr>
              <a:t>www.astm.org/COMMIT/newcommit.html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307200" y="2733685"/>
            <a:ext cx="8675289" cy="45974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spcBef>
                <a:spcPts val="2000"/>
              </a:spcBef>
              <a:defRPr sz="5000">
                <a:latin typeface="Heiti SC Medium"/>
                <a:ea typeface="Heiti SC Medium"/>
                <a:cs typeface="Heiti SC Medium"/>
                <a:sym typeface="Heiti SC Medium"/>
              </a:defRPr>
            </a:lvl1pPr>
          </a:lstStyle>
          <a:p>
            <a:pPr lvl="0">
              <a:defRPr sz="1800">
                <a:solidFill>
                  <a:srgbClr val="000000"/>
                </a:solidFill>
              </a:defRPr>
            </a:pPr>
            <a:r>
              <a:rPr sz="5000">
                <a:solidFill>
                  <a:srgbClr val="515151"/>
                </a:solidFill>
              </a:rPr>
              <a:t>ASTM制定自愿协商一致标准并相信由各方面投入制定的标准能够经得起严格的评审，可以作为商业，法律或政府管理行动的基础使用。是具有最高的可信度技术的可靠的标准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3180538" y="2168651"/>
            <a:ext cx="9045261" cy="54162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20000"/>
              </a:lnSpc>
              <a:spcBef>
                <a:spcPts val="2000"/>
              </a:spcBef>
              <a:defRPr sz="1800">
                <a:solidFill>
                  <a:srgbClr val="000000"/>
                </a:solidFill>
              </a:defRPr>
            </a:pPr>
            <a:r>
              <a:rPr sz="4200">
                <a:solidFill>
                  <a:srgbClr val="515151"/>
                </a:solidFill>
                <a:latin typeface="Heiti SC Medium"/>
                <a:ea typeface="Heiti SC Medium"/>
                <a:cs typeface="Heiti SC Medium"/>
                <a:sym typeface="Heiti SC Medium"/>
              </a:rPr>
              <a:t>ASTM标准是非官方学术团体制定的标准，但由于其质量高，适应性好，从而赢得了全球工业界及官方信赖，不仅工业界纷纷采用，而且被美国国防部和联邦政府各部门机构采用。</a:t>
            </a:r>
          </a:p>
          <a:p>
            <a:pPr lvl="0" algn="l">
              <a:spcBef>
                <a:spcPts val="700"/>
              </a:spcBef>
              <a:defRPr sz="1800">
                <a:solidFill>
                  <a:srgbClr val="000000"/>
                </a:solidFill>
              </a:defRPr>
            </a:pPr>
            <a:r>
              <a:rPr sz="4200">
                <a:solidFill>
                  <a:srgbClr val="515151"/>
                </a:solidFill>
                <a:latin typeface="Heiti SC Medium"/>
                <a:ea typeface="Heiti SC Medium"/>
                <a:cs typeface="Heiti SC Medium"/>
                <a:sym typeface="Heiti SC Medium"/>
              </a:rPr>
              <a:t>－在中国和CNIS有密切的合作</a:t>
            </a:r>
          </a:p>
          <a:p>
            <a:pPr lvl="0" algn="l">
              <a:spcBef>
                <a:spcPts val="700"/>
              </a:spcBef>
              <a:defRPr sz="1800">
                <a:solidFill>
                  <a:srgbClr val="000000"/>
                </a:solidFill>
              </a:defRPr>
            </a:pPr>
            <a:r>
              <a:rPr sz="4200">
                <a:solidFill>
                  <a:srgbClr val="515151"/>
                </a:solidFill>
                <a:latin typeface="Heiti SC Medium"/>
                <a:ea typeface="Heiti SC Medium"/>
                <a:cs typeface="Heiti SC Medium"/>
                <a:sym typeface="Heiti SC Medium"/>
              </a:rPr>
              <a:t>－美国国防部与ASTM合作，使用</a:t>
            </a:r>
          </a:p>
          <a:p>
            <a:pPr lvl="0" algn="l">
              <a:spcBef>
                <a:spcPts val="700"/>
              </a:spcBef>
              <a:defRPr sz="1800">
                <a:solidFill>
                  <a:srgbClr val="000000"/>
                </a:solidFill>
              </a:defRPr>
            </a:pPr>
            <a:r>
              <a:rPr sz="4200">
                <a:solidFill>
                  <a:srgbClr val="515151"/>
                </a:solidFill>
                <a:latin typeface="Heiti SC Medium"/>
                <a:ea typeface="Heiti SC Medium"/>
                <a:cs typeface="Heiti SC Medium"/>
                <a:sym typeface="Heiti SC Medium"/>
              </a:rPr>
              <a:t>自愿性标准替代美国军用标准。</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3282871" y="1556427"/>
            <a:ext cx="8887298" cy="73312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20000"/>
              </a:lnSpc>
              <a:spcBef>
                <a:spcPts val="2000"/>
              </a:spcBef>
              <a:defRPr sz="1800">
                <a:solidFill>
                  <a:srgbClr val="000000"/>
                </a:solidFill>
              </a:defRPr>
            </a:pPr>
            <a:r>
              <a:rPr sz="3200" dirty="0">
                <a:solidFill>
                  <a:srgbClr val="515151"/>
                </a:solidFill>
                <a:latin typeface="Heiti SC Medium"/>
                <a:ea typeface="Heiti SC Medium"/>
                <a:cs typeface="Heiti SC Medium"/>
                <a:sym typeface="Heiti SC Medium"/>
              </a:rPr>
              <a:t>除美国国防部，相关联邦机构也都使用许多ASTM标准而且有密切的合作关系</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美国国家标准与技术监督学会（NIST）</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环境保护署（EPA）</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美国国家航空航天局（NASA）</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美国国家标准学会（ANSI）</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美国机动车工程师协会（SAE）</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国际标准化组织（ISO）</a:t>
            </a:r>
          </a:p>
          <a:p>
            <a:pPr lvl="0" algn="l">
              <a:lnSpc>
                <a:spcPct val="120000"/>
              </a:lnSpc>
              <a:defRPr sz="1800">
                <a:solidFill>
                  <a:srgbClr val="000000"/>
                </a:solidFill>
              </a:defRPr>
            </a:pPr>
            <a:r>
              <a:rPr sz="3200" dirty="0">
                <a:solidFill>
                  <a:srgbClr val="133C73"/>
                </a:solidFill>
                <a:latin typeface="Heiti SC Medium"/>
                <a:ea typeface="Heiti SC Medium"/>
                <a:cs typeface="Heiti SC Medium"/>
                <a:sym typeface="Heiti SC Medium"/>
              </a:rPr>
              <a:t>德国标准化学会（DIN</a:t>
            </a:r>
            <a:r>
              <a:rPr sz="3200" dirty="0" smtClean="0">
                <a:solidFill>
                  <a:srgbClr val="133C73"/>
                </a:solidFill>
                <a:latin typeface="Heiti SC Medium"/>
                <a:ea typeface="Heiti SC Medium"/>
                <a:cs typeface="Heiti SC Medium"/>
                <a:sym typeface="Heiti SC Medium"/>
              </a:rPr>
              <a:t>）</a:t>
            </a:r>
            <a:endParaRPr sz="3200" dirty="0">
              <a:solidFill>
                <a:srgbClr val="133C73"/>
              </a:solidFill>
              <a:latin typeface="Heiti SC Medium"/>
              <a:ea typeface="Heiti SC Medium"/>
              <a:cs typeface="Heiti SC Medium"/>
              <a:sym typeface="Heiti SC Medium"/>
            </a:endParaRPr>
          </a:p>
          <a:p>
            <a:pPr lvl="0" algn="l">
              <a:lnSpc>
                <a:spcPct val="120000"/>
              </a:lnSpc>
              <a:spcBef>
                <a:spcPts val="2000"/>
              </a:spcBef>
              <a:defRPr sz="1800">
                <a:solidFill>
                  <a:srgbClr val="000000"/>
                </a:solidFill>
              </a:defRPr>
            </a:pPr>
            <a:r>
              <a:rPr sz="3200" dirty="0">
                <a:solidFill>
                  <a:srgbClr val="515151"/>
                </a:solidFill>
                <a:latin typeface="Heiti SC Medium"/>
                <a:ea typeface="Heiti SC Medium"/>
                <a:cs typeface="Heiti SC Medium"/>
                <a:sym typeface="Heiti SC Medium"/>
              </a:rPr>
              <a:t>国际检测认证机构如SGS, Intertek及各国标准化组织都采用或参照ASTM制定相关标准进行产品认证。</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3523432" y="938144"/>
            <a:ext cx="7686676"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500">
                <a:solidFill>
                  <a:srgbClr val="515151"/>
                </a:solidFill>
                <a:latin typeface="Heiti SC Medium"/>
                <a:ea typeface="Heiti SC Medium"/>
                <a:cs typeface="Heiti SC Medium"/>
                <a:sym typeface="Heiti SC Medium"/>
              </a:rPr>
              <a:t>在教学与研究上取得相关资源</a:t>
            </a:r>
          </a:p>
          <a:p>
            <a:pPr lvl="0">
              <a:defRPr sz="1800">
                <a:solidFill>
                  <a:srgbClr val="000000"/>
                </a:solidFill>
              </a:defRPr>
            </a:pPr>
            <a:r>
              <a:rPr sz="4200">
                <a:solidFill>
                  <a:srgbClr val="515151"/>
                </a:solidFill>
                <a:hlinkClick r:id="rId2"/>
              </a:rPr>
              <a:t>www.astm.org</a:t>
            </a:r>
          </a:p>
        </p:txBody>
      </p:sp>
      <p:pic>
        <p:nvPicPr>
          <p:cNvPr id="107" name="螢幕快照 2014-11-11 上午5.35.38.png"/>
          <p:cNvPicPr/>
          <p:nvPr/>
        </p:nvPicPr>
        <p:blipFill>
          <a:blip r:embed="rId3">
            <a:extLst/>
          </a:blip>
          <a:stretch>
            <a:fillRect/>
          </a:stretch>
        </p:blipFill>
        <p:spPr>
          <a:xfrm>
            <a:off x="3190052" y="2662720"/>
            <a:ext cx="9656221" cy="565646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5.png"/>
          <p:cNvPicPr/>
          <p:nvPr/>
        </p:nvPicPr>
        <p:blipFill>
          <a:blip r:embed="rId2">
            <a:extLst/>
          </a:blip>
          <a:stretch>
            <a:fillRect/>
          </a:stretch>
        </p:blipFill>
        <p:spPr>
          <a:xfrm>
            <a:off x="0" y="2715398"/>
            <a:ext cx="13004801" cy="7044268"/>
          </a:xfrm>
          <a:prstGeom prst="rect">
            <a:avLst/>
          </a:prstGeom>
          <a:ln w="12700">
            <a:miter lim="400000"/>
          </a:ln>
        </p:spPr>
      </p:pic>
      <p:sp>
        <p:nvSpPr>
          <p:cNvPr id="110" name="Shape 110"/>
          <p:cNvSpPr/>
          <p:nvPr/>
        </p:nvSpPr>
        <p:spPr>
          <a:xfrm>
            <a:off x="2920778" y="862757"/>
            <a:ext cx="9922375" cy="1286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200">
                <a:solidFill>
                  <a:srgbClr val="515151"/>
                </a:solidFill>
                <a:latin typeface="Heiti SC Medium"/>
                <a:ea typeface="Heiti SC Medium"/>
                <a:cs typeface="Heiti SC Medium"/>
                <a:sym typeface="Heiti SC Medium"/>
              </a:rPr>
              <a:t>学生 图书馆 老师 可访问取得建议及资源</a:t>
            </a:r>
            <a:r>
              <a:rPr sz="4000">
                <a:solidFill>
                  <a:srgbClr val="515151"/>
                </a:solidFill>
              </a:rPr>
              <a:t/>
            </a:r>
            <a:br>
              <a:rPr sz="4000">
                <a:solidFill>
                  <a:srgbClr val="515151"/>
                </a:solidFill>
              </a:rPr>
            </a:br>
            <a:r>
              <a:rPr sz="4000">
                <a:solidFill>
                  <a:srgbClr val="515151"/>
                </a:solidFill>
                <a:hlinkClick r:id="rId3"/>
              </a:rPr>
              <a:t>www.astm.org/studentmember/index.html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1613873" y="840311"/>
            <a:ext cx="12587372" cy="126174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4500">
                <a:solidFill>
                  <a:srgbClr val="515151"/>
                </a:solidFill>
                <a:latin typeface="Heiti SC Medium"/>
                <a:ea typeface="Heiti SC Medium"/>
                <a:cs typeface="Heiti SC Medium"/>
                <a:sym typeface="Heiti SC Medium"/>
              </a:rPr>
              <a:t>教授可访问找资源帮助教学或研究</a:t>
            </a:r>
            <a:r>
              <a:rPr sz="4300">
                <a:solidFill>
                  <a:srgbClr val="515151"/>
                </a:solidFill>
              </a:rPr>
              <a:t/>
            </a:r>
            <a:br>
              <a:rPr sz="4300">
                <a:solidFill>
                  <a:srgbClr val="515151"/>
                </a:solidFill>
              </a:rPr>
            </a:br>
            <a:r>
              <a:rPr sz="3500">
                <a:solidFill>
                  <a:srgbClr val="515151"/>
                </a:solidFill>
                <a:hlinkClick r:id="rId2"/>
              </a:rPr>
              <a:t>www.astm.org/studentmember/For_Professors.html</a:t>
            </a:r>
          </a:p>
        </p:txBody>
      </p:sp>
      <p:pic>
        <p:nvPicPr>
          <p:cNvPr id="113" name="image6.png"/>
          <p:cNvPicPr/>
          <p:nvPr/>
        </p:nvPicPr>
        <p:blipFill>
          <a:blip r:embed="rId3">
            <a:extLst/>
          </a:blip>
          <a:stretch>
            <a:fillRect/>
          </a:stretch>
        </p:blipFill>
        <p:spPr>
          <a:xfrm>
            <a:off x="0" y="2746307"/>
            <a:ext cx="13004801" cy="70442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3397504" y="1501516"/>
            <a:ext cx="8711660" cy="67505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solidFill>
                  <a:srgbClr val="000000"/>
                </a:solidFill>
              </a:defRPr>
            </a:pPr>
            <a:r>
              <a:rPr sz="3600" dirty="0">
                <a:uFill>
                  <a:solidFill/>
                </a:uFill>
                <a:latin typeface="Heiti SC Medium"/>
                <a:ea typeface="Heiti SC Medium"/>
                <a:cs typeface="Heiti SC Medium"/>
                <a:sym typeface="Heiti SC Medium"/>
              </a:rPr>
              <a:t>發表学术論文在ASTM</a:t>
            </a:r>
          </a:p>
          <a:p>
            <a:pPr lvl="0" algn="l" defTabSz="457200">
              <a:defRPr sz="1800">
                <a:solidFill>
                  <a:srgbClr val="000000"/>
                </a:solidFill>
              </a:defRPr>
            </a:pPr>
            <a:r>
              <a:rPr sz="3600" dirty="0">
                <a:solidFill>
                  <a:srgbClr val="0000FF"/>
                </a:solidFill>
                <a:uFill>
                  <a:solidFill/>
                </a:uFill>
                <a:latin typeface="Heiti SC Light"/>
                <a:ea typeface="Heiti SC Light"/>
                <a:cs typeface="Heiti SC Light"/>
                <a:sym typeface="Heiti SC Light"/>
                <a:hlinkClick r:id="rId2"/>
              </a:rPr>
              <a:t>http://www.astm.org/PUBLISH/</a:t>
            </a:r>
            <a:endParaRPr sz="3600" dirty="0">
              <a:uFill>
                <a:solidFill/>
              </a:uFill>
              <a:latin typeface="Heiti SC Light"/>
              <a:ea typeface="Heiti SC Light"/>
              <a:cs typeface="Heiti SC Light"/>
              <a:sym typeface="Heiti SC Light"/>
            </a:endParaRPr>
          </a:p>
          <a:p>
            <a:pPr lvl="0" algn="l" defTabSz="457200">
              <a:defRPr sz="1800">
                <a:solidFill>
                  <a:srgbClr val="000000"/>
                </a:solidFill>
              </a:defRPr>
            </a:pPr>
            <a:r>
              <a:rPr sz="3600" dirty="0">
                <a:solidFill>
                  <a:srgbClr val="333333"/>
                </a:solidFill>
                <a:uFill>
                  <a:solidFill/>
                </a:uFill>
                <a:latin typeface="Heiti SC Medium"/>
                <a:ea typeface="Heiti SC Medium"/>
                <a:cs typeface="Heiti SC Medium"/>
                <a:sym typeface="Heiti SC Medium"/>
              </a:rPr>
              <a:t>提供了如何开始，规定，要求，联络等等。这是学术升等重要参考因素之一。</a:t>
            </a:r>
          </a:p>
          <a:p>
            <a:pPr lvl="0" algn="l" defTabSz="457200">
              <a:defRPr sz="1800">
                <a:solidFill>
                  <a:srgbClr val="000000"/>
                </a:solidFill>
              </a:defRPr>
            </a:pPr>
            <a:endParaRPr sz="3600" dirty="0">
              <a:uFill>
                <a:solidFill/>
              </a:uFill>
              <a:latin typeface="Heiti SC Medium"/>
              <a:ea typeface="Heiti SC Medium"/>
              <a:cs typeface="Heiti SC Medium"/>
              <a:sym typeface="Heiti SC Medium"/>
            </a:endParaRPr>
          </a:p>
          <a:p>
            <a:pPr lvl="0" algn="l" defTabSz="457200">
              <a:defRPr sz="1800">
                <a:solidFill>
                  <a:srgbClr val="000000"/>
                </a:solidFill>
              </a:defRPr>
            </a:pPr>
            <a:r>
              <a:rPr sz="3600" dirty="0">
                <a:uFill>
                  <a:solidFill/>
                </a:uFill>
                <a:latin typeface="Heiti SC Medium"/>
                <a:ea typeface="Heiti SC Medium"/>
                <a:cs typeface="Heiti SC Medium"/>
                <a:sym typeface="Heiti SC Medium"/>
              </a:rPr>
              <a:t>为什么要在ASTM发表文献？</a:t>
            </a:r>
          </a:p>
          <a:p>
            <a:pPr lvl="0" algn="l" defTabSz="457200">
              <a:defRPr sz="1800">
                <a:solidFill>
                  <a:srgbClr val="000000"/>
                </a:solidFill>
              </a:defRPr>
            </a:pPr>
            <a:endParaRPr sz="3600" dirty="0">
              <a:uFill>
                <a:solidFill/>
              </a:uFill>
              <a:latin typeface="Heiti SC Medium"/>
              <a:ea typeface="Heiti SC Medium"/>
              <a:cs typeface="Heiti SC Medium"/>
              <a:sym typeface="Heiti SC Medium"/>
            </a:endParaRPr>
          </a:p>
          <a:p>
            <a:pPr lvl="0" algn="l" defTabSz="457200">
              <a:defRPr sz="1800">
                <a:solidFill>
                  <a:srgbClr val="000000"/>
                </a:solidFill>
              </a:defRPr>
            </a:pPr>
            <a:r>
              <a:rPr sz="3600" dirty="0">
                <a:uFill>
                  <a:solidFill/>
                </a:uFill>
                <a:latin typeface="Heiti SC Medium"/>
                <a:ea typeface="Heiti SC Medium"/>
                <a:cs typeface="Heiti SC Medium"/>
                <a:sym typeface="Heiti SC Medium"/>
              </a:rPr>
              <a:t>ASTM的相关文在SCI（科学引文索引），</a:t>
            </a:r>
            <a:r>
              <a:rPr sz="3600" dirty="0">
                <a:solidFill>
                  <a:srgbClr val="222222"/>
                </a:solidFill>
                <a:uFill>
                  <a:solidFill/>
                </a:uFill>
                <a:latin typeface="Heiti SC Medium"/>
                <a:ea typeface="Heiti SC Medium"/>
                <a:cs typeface="Heiti SC Medium"/>
                <a:sym typeface="Heiti SC Medium"/>
              </a:rPr>
              <a:t>EI COMPENDEX（工程索引），CA（化学文摘）等</a:t>
            </a:r>
            <a:r>
              <a:rPr sz="3600" dirty="0">
                <a:solidFill>
                  <a:srgbClr val="333333"/>
                </a:solidFill>
                <a:uFill>
                  <a:solidFill/>
                </a:uFill>
                <a:latin typeface="Heiti SC Medium"/>
                <a:ea typeface="Heiti SC Medium"/>
                <a:cs typeface="Heiti SC Medium"/>
                <a:sym typeface="Heiti SC Medium"/>
              </a:rPr>
              <a:t>主要</a:t>
            </a:r>
            <a:r>
              <a:rPr sz="3600" dirty="0">
                <a:uFill>
                  <a:solidFill/>
                </a:uFill>
                <a:latin typeface="Heiti SC Medium"/>
                <a:ea typeface="Heiti SC Medium"/>
                <a:cs typeface="Heiti SC Medium"/>
                <a:sym typeface="Heiti SC Medium"/>
              </a:rPr>
              <a:t>检索工具</a:t>
            </a:r>
            <a:r>
              <a:rPr sz="3600" dirty="0">
                <a:solidFill>
                  <a:srgbClr val="222222"/>
                </a:solidFill>
                <a:uFill>
                  <a:solidFill/>
                </a:uFill>
                <a:latin typeface="Heiti SC Medium"/>
                <a:ea typeface="Heiti SC Medium"/>
                <a:cs typeface="Heiti SC Medium"/>
                <a:sym typeface="Heiti SC Medium"/>
              </a:rPr>
              <a:t>上都有摘要及索引的建立</a:t>
            </a:r>
            <a:r>
              <a:rPr sz="3600" dirty="0">
                <a:solidFill>
                  <a:srgbClr val="333333"/>
                </a:solidFill>
                <a:uFill>
                  <a:solidFill/>
                </a:uFill>
                <a:latin typeface="Heiti SC Medium"/>
                <a:ea typeface="Heiti SC Medium"/>
                <a:cs typeface="Heiti SC Medium"/>
                <a:sym typeface="Heiti SC Medium"/>
              </a:rPr>
              <a:t>。在ASTM上发表相关文献是在科研上的肯定。</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2994220" y="262278"/>
            <a:ext cx="9458056" cy="18646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lgn="l" defTabSz="457200">
              <a:lnSpc>
                <a:spcPts val="8600"/>
              </a:lnSpc>
              <a:defRPr sz="1800">
                <a:solidFill>
                  <a:srgbClr val="000000"/>
                </a:solidFill>
              </a:defRPr>
            </a:pPr>
            <a:r>
              <a:rPr sz="4400" dirty="0">
                <a:uFill>
                  <a:solidFill/>
                </a:uFill>
                <a:latin typeface="Heiti SC Medium"/>
                <a:ea typeface="Heiti SC Medium"/>
                <a:cs typeface="Heiti SC Medium"/>
                <a:sym typeface="Heiti SC Medium"/>
              </a:rPr>
              <a:t>参与標準制定</a:t>
            </a:r>
          </a:p>
          <a:p>
            <a:pPr lvl="1" algn="l" defTabSz="457200">
              <a:lnSpc>
                <a:spcPts val="5400"/>
              </a:lnSpc>
              <a:defRPr sz="1800">
                <a:solidFill>
                  <a:srgbClr val="000000"/>
                </a:solidFill>
              </a:defRPr>
            </a:pPr>
            <a:r>
              <a:rPr sz="3200" dirty="0">
                <a:solidFill>
                  <a:srgbClr val="0000FF"/>
                </a:solidFill>
                <a:uFill>
                  <a:solidFill/>
                </a:uFill>
                <a:hlinkClick r:id="rId2"/>
              </a:rPr>
              <a:t>http://www.astm.org/COMMIT/std_development.html</a:t>
            </a:r>
          </a:p>
        </p:txBody>
      </p:sp>
      <p:sp>
        <p:nvSpPr>
          <p:cNvPr id="118" name="Shape 118"/>
          <p:cNvSpPr/>
          <p:nvPr/>
        </p:nvSpPr>
        <p:spPr>
          <a:xfrm>
            <a:off x="1421710" y="2535314"/>
            <a:ext cx="10922296" cy="6204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137410" lvl="4" indent="-410210" algn="l" defTabSz="457200">
              <a:spcBef>
                <a:spcPts val="500"/>
              </a:spcBef>
              <a:buClr>
                <a:srgbClr val="FF2600"/>
              </a:buClr>
              <a:buSzPct val="75000"/>
              <a:buChar char="•"/>
              <a:defRPr sz="1800">
                <a:solidFill>
                  <a:srgbClr val="000000"/>
                </a:solidFill>
              </a:defRPr>
            </a:pPr>
            <a:r>
              <a:rPr sz="3200" dirty="0">
                <a:uFill>
                  <a:solidFill/>
                </a:uFill>
                <a:latin typeface="Heiti SC Light"/>
                <a:ea typeface="Heiti SC Light"/>
                <a:cs typeface="Heiti SC Light"/>
                <a:sym typeface="Heiti SC Light"/>
              </a:rPr>
              <a:t>向ASTM总部提出书面申请</a:t>
            </a:r>
          </a:p>
          <a:p>
            <a:pPr marL="2137410" lvl="4" indent="-410210" algn="l" defTabSz="457200">
              <a:spcBef>
                <a:spcPts val="500"/>
              </a:spcBef>
              <a:buClr>
                <a:srgbClr val="FF2600"/>
              </a:buClr>
              <a:buSzPct val="75000"/>
              <a:buChar char="•"/>
              <a:defRPr sz="1800">
                <a:solidFill>
                  <a:srgbClr val="000000"/>
                </a:solidFill>
              </a:defRPr>
            </a:pPr>
            <a:r>
              <a:rPr sz="3200" dirty="0">
                <a:uFill>
                  <a:solidFill/>
                </a:uFill>
                <a:latin typeface="Heiti SC Light"/>
                <a:ea typeface="Heiti SC Light"/>
                <a:cs typeface="Heiti SC Light"/>
                <a:sym typeface="Heiti SC Light"/>
              </a:rPr>
              <a:t>内容包括对所提出项目的详细说明，及可能对该项目感兴趣的个人，公司，团体。－ ASTM工作人员会对该项目进行调查，评估其是否有适当的利益，调查在其他组织中是否有并行的项目在进行，确定该项目在ASTM组织中恰当地归属。</a:t>
            </a:r>
          </a:p>
          <a:p>
            <a:pPr marL="2137410" lvl="4" indent="-410210" algn="l" defTabSz="457200">
              <a:spcBef>
                <a:spcPts val="500"/>
              </a:spcBef>
              <a:buClr>
                <a:srgbClr val="FF2600"/>
              </a:buClr>
              <a:buSzPct val="75000"/>
              <a:buChar char="•"/>
              <a:defRPr sz="1800">
                <a:solidFill>
                  <a:srgbClr val="000000"/>
                </a:solidFill>
              </a:defRPr>
            </a:pPr>
            <a:r>
              <a:rPr sz="3200" dirty="0">
                <a:uFill>
                  <a:solidFill/>
                </a:uFill>
                <a:latin typeface="Heiti SC Light"/>
                <a:ea typeface="Heiti SC Light"/>
                <a:cs typeface="Heiti SC Light"/>
                <a:sym typeface="Heiti SC Light"/>
              </a:rPr>
              <a:t>组织一个新项目的程序包括根据该项目的复杂性制定一个计划和召开筹备会议。</a:t>
            </a:r>
          </a:p>
          <a:p>
            <a:pPr marL="2137410" lvl="4" indent="-410210" algn="l" defTabSz="457200">
              <a:spcBef>
                <a:spcPts val="500"/>
              </a:spcBef>
              <a:buClr>
                <a:srgbClr val="FF2600"/>
              </a:buClr>
              <a:buSzPct val="75000"/>
              <a:buChar char="•"/>
              <a:defRPr sz="1800">
                <a:solidFill>
                  <a:srgbClr val="000000"/>
                </a:solidFill>
              </a:defRPr>
            </a:pPr>
            <a:r>
              <a:rPr sz="3200" dirty="0">
                <a:uFill>
                  <a:solidFill/>
                </a:uFill>
                <a:latin typeface="Heiti SC Light"/>
                <a:ea typeface="Heiti SC Light"/>
                <a:cs typeface="Heiti SC Light"/>
                <a:sym typeface="Heiti SC Light"/>
              </a:rPr>
              <a:t>这些会议保证所有相关行业都有机会确定是否需要开展此活动，包括项目所需，制定项目的主题，范围，结构，以及确定需要提供标准化服务的领域。</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Screenshot 2014-11-07 23.19.36.png"/>
          <p:cNvPicPr/>
          <p:nvPr/>
        </p:nvPicPr>
        <p:blipFill>
          <a:blip r:embed="rId2">
            <a:extLst/>
          </a:blip>
          <a:stretch>
            <a:fillRect/>
          </a:stretch>
        </p:blipFill>
        <p:spPr>
          <a:xfrm>
            <a:off x="143252" y="16283"/>
            <a:ext cx="12718296" cy="9753601"/>
          </a:xfrm>
          <a:prstGeom prst="rect">
            <a:avLst/>
          </a:prstGeom>
          <a:ln w="12700">
            <a:miter lim="400000"/>
          </a:ln>
        </p:spPr>
      </p:pic>
      <p:sp>
        <p:nvSpPr>
          <p:cNvPr id="27" name="Shape 27"/>
          <p:cNvSpPr/>
          <p:nvPr/>
        </p:nvSpPr>
        <p:spPr>
          <a:xfrm>
            <a:off x="3870922" y="7887443"/>
            <a:ext cx="8374685" cy="16414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dirty="0">
                <a:solidFill>
                  <a:srgbClr val="515151"/>
                </a:solidFill>
              </a:rPr>
              <a:t> </a:t>
            </a:r>
            <a:r>
              <a:rPr sz="5000" dirty="0">
                <a:solidFill>
                  <a:srgbClr val="515151"/>
                </a:solidFill>
                <a:latin typeface="Heiti SC Medium"/>
                <a:ea typeface="Heiti SC Medium"/>
                <a:cs typeface="Heiti SC Medium"/>
                <a:sym typeface="Heiti SC Medium"/>
              </a:rPr>
              <a:t>ASTM11月开始更新使用平台</a:t>
            </a:r>
          </a:p>
          <a:p>
            <a:pPr lvl="0">
              <a:defRPr sz="1800">
                <a:solidFill>
                  <a:srgbClr val="000000"/>
                </a:solidFill>
              </a:defRPr>
            </a:pPr>
            <a:r>
              <a:rPr sz="5000" dirty="0">
                <a:solidFill>
                  <a:srgbClr val="C82506"/>
                </a:solidFill>
                <a:latin typeface="Heiti SC Light"/>
                <a:ea typeface="Heiti SC Light"/>
                <a:cs typeface="Heiti SC Light"/>
              </a:rPr>
              <a:t>ASTM Compass</a:t>
            </a:r>
          </a:p>
        </p:txBody>
      </p:sp>
      <p:sp>
        <p:nvSpPr>
          <p:cNvPr id="28" name="Shape 28"/>
          <p:cNvSpPr/>
          <p:nvPr/>
        </p:nvSpPr>
        <p:spPr>
          <a:xfrm>
            <a:off x="8805580" y="1645842"/>
            <a:ext cx="3048001" cy="160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200">
                <a:solidFill>
                  <a:srgbClr val="515151"/>
                </a:solidFill>
              </a:rPr>
              <a:t>这是目前使</a:t>
            </a:r>
          </a:p>
          <a:p>
            <a:pPr lvl="0">
              <a:defRPr sz="1800">
                <a:solidFill>
                  <a:srgbClr val="000000"/>
                </a:solidFill>
              </a:defRPr>
            </a:pPr>
            <a:r>
              <a:rPr sz="4200">
                <a:solidFill>
                  <a:srgbClr val="515151"/>
                </a:solidFill>
              </a:rPr>
              <a:t>用的首页</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3338068" y="568871"/>
            <a:ext cx="8991093" cy="12860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4200">
                <a:solidFill>
                  <a:srgbClr val="515151"/>
                </a:solidFill>
                <a:latin typeface="Heiti SC Medium"/>
                <a:ea typeface="Heiti SC Medium"/>
                <a:cs typeface="Heiti SC Medium"/>
                <a:sym typeface="Heiti SC Medium"/>
              </a:rPr>
              <a:t>订阅ASTM的更新通知</a:t>
            </a:r>
            <a:r>
              <a:rPr sz="4000">
                <a:solidFill>
                  <a:srgbClr val="515151"/>
                </a:solidFill>
              </a:rPr>
              <a:t/>
            </a:r>
            <a:br>
              <a:rPr sz="4000">
                <a:solidFill>
                  <a:srgbClr val="515151"/>
                </a:solidFill>
              </a:rPr>
            </a:br>
            <a:r>
              <a:rPr sz="4000">
                <a:solidFill>
                  <a:srgbClr val="515151"/>
                </a:solidFill>
                <a:hlinkClick r:id="rId2"/>
              </a:rPr>
              <a:t>www.astm.org/marketing_mail/index.html</a:t>
            </a:r>
          </a:p>
        </p:txBody>
      </p:sp>
      <p:pic>
        <p:nvPicPr>
          <p:cNvPr id="121" name="image9.png"/>
          <p:cNvPicPr/>
          <p:nvPr/>
        </p:nvPicPr>
        <p:blipFill>
          <a:blip r:embed="rId3">
            <a:extLst/>
          </a:blip>
          <a:stretch>
            <a:fillRect/>
          </a:stretch>
        </p:blipFill>
        <p:spPr>
          <a:xfrm>
            <a:off x="-1" y="2720907"/>
            <a:ext cx="13004801" cy="70442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3716156" y="662947"/>
            <a:ext cx="8027468" cy="1028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4000">
                <a:solidFill>
                  <a:srgbClr val="515151"/>
                </a:solidFill>
                <a:latin typeface="Heiti SC Medium"/>
                <a:ea typeface="Heiti SC Medium"/>
                <a:cs typeface="Heiti SC Medium"/>
                <a:sym typeface="Heiti SC Medium"/>
              </a:rPr>
              <a:t>订阅ASTM标准化杂志及新闻发布</a:t>
            </a:r>
            <a:br>
              <a:rPr sz="4000">
                <a:solidFill>
                  <a:srgbClr val="515151"/>
                </a:solidFill>
                <a:latin typeface="Heiti SC Medium"/>
                <a:ea typeface="Heiti SC Medium"/>
                <a:cs typeface="Heiti SC Medium"/>
                <a:sym typeface="Heiti SC Medium"/>
              </a:rPr>
            </a:br>
            <a:r>
              <a:rPr sz="2800">
                <a:solidFill>
                  <a:srgbClr val="515151"/>
                </a:solidFill>
                <a:hlinkClick r:id="rId2"/>
              </a:rPr>
              <a:t>www.astm.org/MAGS_NEWSLETTERS/index.html</a:t>
            </a:r>
          </a:p>
        </p:txBody>
      </p:sp>
      <p:pic>
        <p:nvPicPr>
          <p:cNvPr id="124" name="image7.png"/>
          <p:cNvPicPr/>
          <p:nvPr/>
        </p:nvPicPr>
        <p:blipFill>
          <a:blip r:embed="rId3">
            <a:extLst/>
          </a:blip>
          <a:stretch>
            <a:fillRect/>
          </a:stretch>
        </p:blipFill>
        <p:spPr>
          <a:xfrm>
            <a:off x="-1" y="2708207"/>
            <a:ext cx="13004801" cy="70442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3541199" y="724458"/>
            <a:ext cx="8521193" cy="12860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4200">
                <a:solidFill>
                  <a:srgbClr val="515151"/>
                </a:solidFill>
                <a:latin typeface="Heiti SC Medium"/>
                <a:ea typeface="Heiti SC Medium"/>
                <a:cs typeface="Heiti SC Medium"/>
                <a:sym typeface="Heiti SC Medium"/>
              </a:rPr>
              <a:t>参加ASTM的会议</a:t>
            </a:r>
            <a:r>
              <a:rPr sz="4000">
                <a:solidFill>
                  <a:srgbClr val="515151"/>
                </a:solidFill>
              </a:rPr>
              <a:t/>
            </a:r>
            <a:br>
              <a:rPr sz="4000">
                <a:solidFill>
                  <a:srgbClr val="515151"/>
                </a:solidFill>
              </a:rPr>
            </a:br>
            <a:r>
              <a:rPr sz="4000">
                <a:solidFill>
                  <a:srgbClr val="515151"/>
                </a:solidFill>
                <a:hlinkClick r:id="rId2"/>
              </a:rPr>
              <a:t>www.astm.org/MEETINGS/index.html</a:t>
            </a:r>
          </a:p>
        </p:txBody>
      </p:sp>
      <p:pic>
        <p:nvPicPr>
          <p:cNvPr id="127" name="image8.png"/>
          <p:cNvPicPr/>
          <p:nvPr/>
        </p:nvPicPr>
        <p:blipFill>
          <a:blip r:embed="rId3">
            <a:extLst/>
          </a:blip>
          <a:stretch>
            <a:fillRect/>
          </a:stretch>
        </p:blipFill>
        <p:spPr>
          <a:xfrm>
            <a:off x="0" y="2708207"/>
            <a:ext cx="13004801" cy="70442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p:nvPr/>
        </p:nvSpPr>
        <p:spPr>
          <a:xfrm>
            <a:off x="2975771" y="3250640"/>
            <a:ext cx="8022808" cy="3252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914400">
              <a:spcBef>
                <a:spcPts val="1400"/>
              </a:spcBef>
              <a:defRPr sz="1800">
                <a:solidFill>
                  <a:srgbClr val="000000"/>
                </a:solidFill>
              </a:defRPr>
            </a:pPr>
            <a:r>
              <a:rPr sz="4400">
                <a:latin typeface="Heiti SC Medium"/>
                <a:ea typeface="Heiti SC Medium"/>
                <a:cs typeface="Heiti SC Medium"/>
                <a:sym typeface="Heiti SC Medium"/>
              </a:rPr>
              <a:t>   提醒使用者注意下列兩點：</a:t>
            </a:r>
          </a:p>
          <a:p>
            <a:pPr marL="273050" lvl="1" indent="-44450" algn="l" defTabSz="914400">
              <a:lnSpc>
                <a:spcPct val="130000"/>
              </a:lnSpc>
              <a:spcBef>
                <a:spcPts val="1400"/>
              </a:spcBef>
              <a:defRPr sz="1800">
                <a:solidFill>
                  <a:srgbClr val="000000"/>
                </a:solidFill>
              </a:defRPr>
            </a:pPr>
            <a:endParaRPr sz="4400">
              <a:latin typeface="Heiti SC Medium"/>
              <a:ea typeface="Heiti SC Medium"/>
              <a:cs typeface="Heiti SC Medium"/>
              <a:sym typeface="Heiti SC Medium"/>
            </a:endParaRPr>
          </a:p>
          <a:p>
            <a:pPr marL="906780" lvl="1" indent="-474980" algn="l" defTabSz="914400">
              <a:lnSpc>
                <a:spcPct val="130000"/>
              </a:lnSpc>
              <a:spcBef>
                <a:spcPts val="1400"/>
              </a:spcBef>
              <a:buClr>
                <a:srgbClr val="FF2600"/>
              </a:buClr>
              <a:buSzPct val="75000"/>
              <a:buChar char="•"/>
              <a:defRPr sz="1800">
                <a:solidFill>
                  <a:srgbClr val="000000"/>
                </a:solidFill>
              </a:defRPr>
            </a:pPr>
            <a:r>
              <a:rPr sz="4400">
                <a:latin typeface="Heiti SC Medium"/>
                <a:ea typeface="Heiti SC Medium"/>
                <a:cs typeface="Heiti SC Medium"/>
                <a:sym typeface="Heiti SC Medium"/>
              </a:rPr>
              <a:t>請透過圖書館提供網址登入</a:t>
            </a:r>
          </a:p>
          <a:p>
            <a:pPr marL="906780" lvl="1" indent="-474980" algn="l" defTabSz="914400">
              <a:lnSpc>
                <a:spcPct val="130000"/>
              </a:lnSpc>
              <a:spcBef>
                <a:spcPts val="1400"/>
              </a:spcBef>
              <a:buClr>
                <a:srgbClr val="FF2600"/>
              </a:buClr>
              <a:buSzPct val="75000"/>
              <a:buChar char="•"/>
              <a:defRPr sz="1800">
                <a:solidFill>
                  <a:srgbClr val="000000"/>
                </a:solidFill>
              </a:defRPr>
            </a:pPr>
            <a:r>
              <a:rPr sz="4400">
                <a:latin typeface="Heiti SC Medium"/>
                <a:ea typeface="Heiti SC Medium"/>
                <a:cs typeface="Heiti SC Medium"/>
                <a:sym typeface="Heiti SC Medium"/>
              </a:rPr>
              <a:t>請勿透過自动下载软件</a:t>
            </a:r>
            <a:r>
              <a:rPr sz="4400" b="1">
                <a:latin typeface="標楷體"/>
                <a:ea typeface="標楷體"/>
                <a:cs typeface="標楷體"/>
                <a:sym typeface="標楷體"/>
              </a:rPr>
              <a:t>下載</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3318762" y="2045256"/>
            <a:ext cx="7140900" cy="5663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4200" dirty="0">
                <a:solidFill>
                  <a:srgbClr val="515151"/>
                </a:solidFill>
                <a:latin typeface="Heiti SC Medium"/>
                <a:ea typeface="Heiti SC Medium"/>
                <a:cs typeface="Heiti SC Medium"/>
                <a:sym typeface="Heiti SC Medium"/>
              </a:rPr>
              <a:t>ASTM在中国的服務</a:t>
            </a:r>
          </a:p>
          <a:p>
            <a:pPr lvl="0" algn="l">
              <a:defRPr sz="1800">
                <a:solidFill>
                  <a:srgbClr val="000000"/>
                </a:solidFill>
              </a:defRPr>
            </a:pPr>
            <a:endParaRPr sz="4200" dirty="0">
              <a:solidFill>
                <a:srgbClr val="515151"/>
              </a:solidFill>
              <a:latin typeface="Heiti SC Medium"/>
              <a:ea typeface="Heiti SC Medium"/>
              <a:cs typeface="Heiti SC Medium"/>
              <a:sym typeface="Heiti SC Medium"/>
            </a:endParaRPr>
          </a:p>
          <a:p>
            <a:pPr lvl="0" algn="l">
              <a:spcBef>
                <a:spcPts val="2000"/>
              </a:spcBef>
              <a:defRPr sz="1800">
                <a:solidFill>
                  <a:srgbClr val="000000"/>
                </a:solidFill>
              </a:defRPr>
            </a:pPr>
            <a:r>
              <a:rPr sz="4200" dirty="0">
                <a:solidFill>
                  <a:srgbClr val="133C73"/>
                </a:solidFill>
                <a:latin typeface="Heiti SC Medium"/>
                <a:ea typeface="Heiti SC Medium"/>
                <a:cs typeface="Heiti SC Medium"/>
                <a:sym typeface="Heiti SC Medium"/>
              </a:rPr>
              <a:t>讯泰管理顾问(上海)有限公司 </a:t>
            </a:r>
          </a:p>
          <a:p>
            <a:pPr lvl="0" algn="l">
              <a:spcBef>
                <a:spcPts val="2000"/>
              </a:spcBef>
              <a:defRPr sz="1800">
                <a:solidFill>
                  <a:srgbClr val="000000"/>
                </a:solidFill>
              </a:defRPr>
            </a:pPr>
            <a:r>
              <a:rPr sz="3800" dirty="0" smtClean="0">
                <a:solidFill>
                  <a:srgbClr val="515151"/>
                </a:solidFill>
                <a:latin typeface="Heiti SC Medium"/>
                <a:ea typeface="Heiti SC Medium"/>
                <a:cs typeface="Heiti SC Medium"/>
                <a:sym typeface="Heiti SC Medium"/>
              </a:rPr>
              <a:t>上海</a:t>
            </a:r>
            <a:r>
              <a:rPr lang="zh-CN" altLang="en-US" sz="3800" dirty="0" smtClean="0">
                <a:solidFill>
                  <a:srgbClr val="515151"/>
                </a:solidFill>
                <a:latin typeface="Heiti SC Medium"/>
                <a:ea typeface="Heiti SC Medium"/>
                <a:cs typeface="Heiti SC Medium"/>
                <a:sym typeface="Heiti SC Medium"/>
              </a:rPr>
              <a:t>浦东白杨路</a:t>
            </a:r>
            <a:r>
              <a:rPr lang="en-US" altLang="zh-CN" sz="3800" dirty="0" smtClean="0">
                <a:solidFill>
                  <a:srgbClr val="515151"/>
                </a:solidFill>
                <a:latin typeface="Heiti SC Medium"/>
                <a:ea typeface="Heiti SC Medium"/>
                <a:cs typeface="Heiti SC Medium"/>
                <a:sym typeface="Heiti SC Medium"/>
              </a:rPr>
              <a:t>199</a:t>
            </a:r>
            <a:r>
              <a:rPr lang="zh-CN" altLang="en-US" sz="3800" dirty="0" smtClean="0">
                <a:solidFill>
                  <a:srgbClr val="515151"/>
                </a:solidFill>
                <a:latin typeface="Heiti SC Medium"/>
                <a:ea typeface="Heiti SC Medium"/>
                <a:cs typeface="Heiti SC Medium"/>
                <a:sym typeface="Heiti SC Medium"/>
              </a:rPr>
              <a:t>弄</a:t>
            </a:r>
            <a:r>
              <a:rPr lang="en-US" sz="3800" dirty="0" smtClean="0">
                <a:solidFill>
                  <a:srgbClr val="515151"/>
                </a:solidFill>
                <a:latin typeface="Heiti SC Medium"/>
                <a:ea typeface="Heiti SC Medium"/>
                <a:cs typeface="Heiti SC Medium"/>
                <a:sym typeface="Heiti SC Medium"/>
              </a:rPr>
              <a:t>2</a:t>
            </a:r>
            <a:r>
              <a:rPr sz="3800" dirty="0" smtClean="0">
                <a:solidFill>
                  <a:srgbClr val="515151"/>
                </a:solidFill>
                <a:latin typeface="Heiti SC Medium"/>
                <a:ea typeface="Heiti SC Medium"/>
                <a:cs typeface="Heiti SC Medium"/>
                <a:sym typeface="Heiti SC Medium"/>
              </a:rPr>
              <a:t>号</a:t>
            </a:r>
            <a:r>
              <a:rPr lang="en-US" sz="3800" dirty="0" smtClean="0">
                <a:solidFill>
                  <a:srgbClr val="515151"/>
                </a:solidFill>
                <a:latin typeface="Heiti SC Medium"/>
                <a:ea typeface="Heiti SC Medium"/>
                <a:cs typeface="Heiti SC Medium"/>
                <a:sym typeface="Heiti SC Medium"/>
              </a:rPr>
              <a:t>10</a:t>
            </a:r>
            <a:r>
              <a:rPr sz="3800" dirty="0" smtClean="0">
                <a:solidFill>
                  <a:srgbClr val="515151"/>
                </a:solidFill>
                <a:latin typeface="Heiti SC Medium"/>
                <a:ea typeface="Heiti SC Medium"/>
                <a:cs typeface="Heiti SC Medium"/>
                <a:sym typeface="Heiti SC Medium"/>
              </a:rPr>
              <a:t>02</a:t>
            </a:r>
            <a:r>
              <a:rPr sz="3800" dirty="0">
                <a:solidFill>
                  <a:srgbClr val="515151"/>
                </a:solidFill>
                <a:latin typeface="Heiti SC Medium"/>
                <a:ea typeface="Heiti SC Medium"/>
                <a:cs typeface="Heiti SC Medium"/>
                <a:sym typeface="Heiti SC Medium"/>
              </a:rPr>
              <a:t>室</a:t>
            </a:r>
          </a:p>
          <a:p>
            <a:pPr lvl="0" algn="l">
              <a:spcBef>
                <a:spcPts val="2000"/>
              </a:spcBef>
              <a:defRPr sz="1800">
                <a:solidFill>
                  <a:srgbClr val="000000"/>
                </a:solidFill>
              </a:defRPr>
            </a:pPr>
            <a:r>
              <a:rPr sz="3800" dirty="0">
                <a:solidFill>
                  <a:srgbClr val="515151"/>
                </a:solidFill>
                <a:latin typeface="Heiti SC Medium"/>
                <a:ea typeface="Heiti SC Medium"/>
                <a:cs typeface="Heiti SC Medium"/>
                <a:sym typeface="Heiti SC Medium"/>
              </a:rPr>
              <a:t>邮编 </a:t>
            </a:r>
            <a:r>
              <a:rPr lang="en-US" altLang="zh-CN" sz="3800" dirty="0" smtClean="0">
                <a:solidFill>
                  <a:schemeClr val="tx1"/>
                </a:solidFill>
                <a:latin typeface="Heiti SC Medium"/>
                <a:ea typeface="Heiti SC Medium"/>
                <a:cs typeface="Heiti SC Medium"/>
                <a:sym typeface="Heiti SC Medium"/>
              </a:rPr>
              <a:t>201204</a:t>
            </a:r>
            <a:endParaRPr sz="3800" dirty="0">
              <a:solidFill>
                <a:schemeClr val="tx1"/>
              </a:solidFill>
              <a:latin typeface="Heiti SC Medium"/>
              <a:ea typeface="Heiti SC Medium"/>
              <a:cs typeface="Heiti SC Medium"/>
              <a:sym typeface="Heiti SC Medium"/>
            </a:endParaRPr>
          </a:p>
          <a:p>
            <a:pPr lvl="0" algn="l">
              <a:spcBef>
                <a:spcPts val="2000"/>
              </a:spcBef>
              <a:defRPr sz="1800">
                <a:solidFill>
                  <a:srgbClr val="000000"/>
                </a:solidFill>
              </a:defRPr>
            </a:pPr>
            <a:r>
              <a:rPr sz="3800" dirty="0">
                <a:solidFill>
                  <a:srgbClr val="515151"/>
                </a:solidFill>
                <a:latin typeface="Heiti SC Medium"/>
                <a:ea typeface="Heiti SC Medium"/>
                <a:cs typeface="Heiti SC Medium"/>
                <a:sym typeface="Heiti SC Medium"/>
              </a:rPr>
              <a:t>电话 </a:t>
            </a:r>
            <a:r>
              <a:rPr lang="en-US" altLang="zh-CN" sz="3800" dirty="0" smtClean="0">
                <a:solidFill>
                  <a:srgbClr val="515151"/>
                </a:solidFill>
                <a:latin typeface="Heiti SC Medium"/>
                <a:ea typeface="Heiti SC Medium"/>
                <a:cs typeface="Heiti SC Medium"/>
                <a:sym typeface="Heiti SC Medium"/>
              </a:rPr>
              <a:t>13818181202</a:t>
            </a:r>
          </a:p>
          <a:p>
            <a:pPr lvl="0" algn="l">
              <a:spcBef>
                <a:spcPts val="2000"/>
              </a:spcBef>
              <a:defRPr sz="1800">
                <a:solidFill>
                  <a:srgbClr val="000000"/>
                </a:solidFill>
              </a:defRPr>
            </a:pPr>
            <a:r>
              <a:rPr lang="en-US" altLang="zh-CN" sz="3800" dirty="0" smtClean="0">
                <a:solidFill>
                  <a:srgbClr val="515151"/>
                </a:solidFill>
                <a:latin typeface="Heiti SC Medium"/>
                <a:ea typeface="Heiti SC Medium"/>
                <a:cs typeface="Heiti SC Medium"/>
                <a:sym typeface="Heiti SC Medium"/>
              </a:rPr>
              <a:t>QQ 1341813403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1st_page copy 3.png"/>
          <p:cNvPicPr/>
          <p:nvPr/>
        </p:nvPicPr>
        <p:blipFill>
          <a:blip r:embed="rId2">
            <a:extLst/>
          </a:blip>
          <a:stretch>
            <a:fillRect/>
          </a:stretch>
        </p:blipFill>
        <p:spPr>
          <a:xfrm>
            <a:off x="664189" y="-6468"/>
            <a:ext cx="11774834" cy="9760068"/>
          </a:xfrm>
          <a:prstGeom prst="rect">
            <a:avLst/>
          </a:prstGeom>
          <a:ln w="12700">
            <a:miter lim="400000"/>
          </a:ln>
        </p:spPr>
      </p:pic>
      <p:sp>
        <p:nvSpPr>
          <p:cNvPr id="31" name="Shape 31"/>
          <p:cNvSpPr/>
          <p:nvPr/>
        </p:nvSpPr>
        <p:spPr>
          <a:xfrm>
            <a:off x="4038915" y="8643361"/>
            <a:ext cx="3924301" cy="730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C82506"/>
                </a:solidFill>
                <a:latin typeface="Heiti SC Medium"/>
                <a:ea typeface="Heiti SC Medium"/>
                <a:cs typeface="Heiti SC Medium"/>
                <a:sym typeface="Heiti SC Medium"/>
              </a:defRPr>
            </a:lvl1pPr>
          </a:lstStyle>
          <a:p>
            <a:pPr lvl="0">
              <a:defRPr sz="1800">
                <a:solidFill>
                  <a:srgbClr val="000000"/>
                </a:solidFill>
              </a:defRPr>
            </a:pPr>
            <a:r>
              <a:rPr sz="5000">
                <a:solidFill>
                  <a:srgbClr val="C82506"/>
                </a:solidFill>
              </a:rPr>
              <a:t>这是新的首页</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1st_page_detail.png"/>
          <p:cNvPicPr/>
          <p:nvPr/>
        </p:nvPicPr>
        <p:blipFill>
          <a:blip r:embed="rId2">
            <a:extLst/>
          </a:blip>
          <a:stretch>
            <a:fillRect/>
          </a:stretch>
        </p:blipFill>
        <p:spPr>
          <a:xfrm>
            <a:off x="631965" y="43269"/>
            <a:ext cx="11838556" cy="966148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1st_page_Advance-Search.png"/>
          <p:cNvPicPr/>
          <p:nvPr/>
        </p:nvPicPr>
        <p:blipFill>
          <a:blip r:embed="rId2">
            <a:extLst/>
          </a:blip>
          <a:stretch>
            <a:fillRect/>
          </a:stretch>
        </p:blipFill>
        <p:spPr>
          <a:xfrm>
            <a:off x="432612" y="35014"/>
            <a:ext cx="12204700" cy="966973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1st_page_Register_Sign-In.png"/>
          <p:cNvPicPr/>
          <p:nvPr/>
        </p:nvPicPr>
        <p:blipFill>
          <a:blip r:embed="rId2">
            <a:extLst/>
          </a:blip>
          <a:stretch>
            <a:fillRect/>
          </a:stretch>
        </p:blipFill>
        <p:spPr>
          <a:xfrm>
            <a:off x="456055" y="-7485"/>
            <a:ext cx="12129496" cy="976108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1st_page_My-tools.png"/>
          <p:cNvPicPr/>
          <p:nvPr/>
        </p:nvPicPr>
        <p:blipFill>
          <a:blip r:embed="rId2">
            <a:extLst/>
          </a:blip>
          <a:stretch>
            <a:fillRect/>
          </a:stretch>
        </p:blipFill>
        <p:spPr>
          <a:xfrm>
            <a:off x="430655" y="1632"/>
            <a:ext cx="12187459" cy="97519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1064</Words>
  <Application>Microsoft Macintosh PowerPoint</Application>
  <PresentationFormat>自定义</PresentationFormat>
  <Paragraphs>127</Paragraphs>
  <Slides>44</Slides>
  <Notes>0</Notes>
  <HiddenSlides>0</HiddenSlides>
  <MMClips>0</MMClips>
  <ScaleCrop>false</ScaleCrop>
  <HeadingPairs>
    <vt:vector size="4" baseType="variant">
      <vt:variant>
        <vt:lpstr>主题</vt:lpstr>
      </vt:variant>
      <vt:variant>
        <vt:i4>1</vt:i4>
      </vt:variant>
      <vt:variant>
        <vt:lpstr>幻灯片标题</vt:lpstr>
      </vt:variant>
      <vt:variant>
        <vt:i4>44</vt:i4>
      </vt:variant>
    </vt:vector>
  </HeadingPairs>
  <TitlesOfParts>
    <vt:vector size="45" baseType="lpstr">
      <vt:lpstr>Formal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Rudy Teng</cp:lastModifiedBy>
  <cp:revision>5</cp:revision>
  <dcterms:modified xsi:type="dcterms:W3CDTF">2015-03-30T01:43:13Z</dcterms:modified>
</cp:coreProperties>
</file>