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4.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5.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6.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7.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8.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9.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10.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11.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12.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13.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14.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15.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16.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theme/theme17.xml" ContentType="application/vnd.openxmlformats-officedocument.theme+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18.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19.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theme/theme20.xml" ContentType="application/vnd.openxmlformats-officedocument.theme+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theme/theme21.xml" ContentType="application/vnd.openxmlformats-officedocument.theme+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theme/theme22.xml" ContentType="application/vnd.openxmlformats-officedocument.theme+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76" r:id="rId2"/>
    <p:sldMasterId id="2147483835" r:id="rId3"/>
    <p:sldMasterId id="2147483902" r:id="rId4"/>
    <p:sldMasterId id="2147483955" r:id="rId5"/>
    <p:sldMasterId id="2147484008" r:id="rId6"/>
    <p:sldMasterId id="2147484063" r:id="rId7"/>
    <p:sldMasterId id="2147484073" r:id="rId8"/>
    <p:sldMasterId id="2147484083" r:id="rId9"/>
    <p:sldMasterId id="2147484093" r:id="rId10"/>
    <p:sldMasterId id="2147484142" r:id="rId11"/>
    <p:sldMasterId id="2147484193" r:id="rId12"/>
    <p:sldMasterId id="2147484206" r:id="rId13"/>
    <p:sldMasterId id="2147484276" r:id="rId14"/>
    <p:sldMasterId id="2147484324" r:id="rId15"/>
    <p:sldMasterId id="2147484373" r:id="rId16"/>
    <p:sldMasterId id="2147484423" r:id="rId17"/>
    <p:sldMasterId id="2147484473" r:id="rId18"/>
    <p:sldMasterId id="2147484483" r:id="rId19"/>
    <p:sldMasterId id="2147484534" r:id="rId20"/>
    <p:sldMasterId id="2147484584" r:id="rId21"/>
    <p:sldMasterId id="2147484632" r:id="rId22"/>
    <p:sldMasterId id="2147484680" r:id="rId23"/>
  </p:sldMasterIdLst>
  <p:notesMasterIdLst>
    <p:notesMasterId r:id="rId69"/>
  </p:notesMasterIdLst>
  <p:sldIdLst>
    <p:sldId id="257" r:id="rId24"/>
    <p:sldId id="366" r:id="rId25"/>
    <p:sldId id="463" r:id="rId26"/>
    <p:sldId id="382" r:id="rId27"/>
    <p:sldId id="417" r:id="rId28"/>
    <p:sldId id="369" r:id="rId29"/>
    <p:sldId id="486" r:id="rId30"/>
    <p:sldId id="408" r:id="rId31"/>
    <p:sldId id="409" r:id="rId32"/>
    <p:sldId id="413" r:id="rId33"/>
    <p:sldId id="414" r:id="rId34"/>
    <p:sldId id="415" r:id="rId35"/>
    <p:sldId id="416" r:id="rId36"/>
    <p:sldId id="487" r:id="rId37"/>
    <p:sldId id="383" r:id="rId38"/>
    <p:sldId id="384" r:id="rId39"/>
    <p:sldId id="480" r:id="rId40"/>
    <p:sldId id="483" r:id="rId41"/>
    <p:sldId id="421" r:id="rId42"/>
    <p:sldId id="422" r:id="rId43"/>
    <p:sldId id="423" r:id="rId44"/>
    <p:sldId id="424" r:id="rId45"/>
    <p:sldId id="426" r:id="rId46"/>
    <p:sldId id="514" r:id="rId47"/>
    <p:sldId id="458" r:id="rId48"/>
    <p:sldId id="434" r:id="rId49"/>
    <p:sldId id="488" r:id="rId50"/>
    <p:sldId id="513" r:id="rId51"/>
    <p:sldId id="489" r:id="rId52"/>
    <p:sldId id="509" r:id="rId53"/>
    <p:sldId id="490" r:id="rId54"/>
    <p:sldId id="491" r:id="rId55"/>
    <p:sldId id="492" r:id="rId56"/>
    <p:sldId id="493" r:id="rId57"/>
    <p:sldId id="494" r:id="rId58"/>
    <p:sldId id="495" r:id="rId59"/>
    <p:sldId id="496" r:id="rId60"/>
    <p:sldId id="508" r:id="rId61"/>
    <p:sldId id="497" r:id="rId62"/>
    <p:sldId id="506" r:id="rId63"/>
    <p:sldId id="507" r:id="rId64"/>
    <p:sldId id="511" r:id="rId65"/>
    <p:sldId id="512" r:id="rId66"/>
    <p:sldId id="510" r:id="rId67"/>
    <p:sldId id="462"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7679"/>
    <a:srgbClr val="0082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30" autoAdjust="0"/>
    <p:restoredTop sz="68028" autoAdjust="0"/>
  </p:normalViewPr>
  <p:slideViewPr>
    <p:cSldViewPr>
      <p:cViewPr>
        <p:scale>
          <a:sx n="50" d="100"/>
          <a:sy n="50" d="100"/>
        </p:scale>
        <p:origin x="-1254" y="-522"/>
      </p:cViewPr>
      <p:guideLst>
        <p:guide orient="horz" pos="2160"/>
        <p:guide pos="2880"/>
      </p:guideLst>
    </p:cSldViewPr>
  </p:slideViewPr>
  <p:outlineViewPr>
    <p:cViewPr>
      <p:scale>
        <a:sx n="33" d="100"/>
        <a:sy n="33" d="100"/>
      </p:scale>
      <p:origin x="0" y="4320"/>
    </p:cViewPr>
  </p:outlineViewPr>
  <p:notesTextViewPr>
    <p:cViewPr>
      <p:scale>
        <a:sx n="150" d="100"/>
        <a:sy n="150" d="100"/>
      </p:scale>
      <p:origin x="0" y="0"/>
    </p:cViewPr>
  </p:notesTextViewPr>
  <p:sorterViewPr>
    <p:cViewPr>
      <p:scale>
        <a:sx n="100" d="100"/>
        <a:sy n="100" d="100"/>
      </p:scale>
      <p:origin x="0" y="96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slide" Target="slides/slide40.xml"/><Relationship Id="rId68"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61" Type="http://schemas.openxmlformats.org/officeDocument/2006/relationships/slide" Target="slides/slide38.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zengk\Documents\After%202014\2Publisher\Editorial\IF\2013\New%20folder\2013%20JCR%20-%20all%20journals%20with%20ranking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[2013 JCR - all journals with rankings.xlsx]Publisher comparison - selected!PivotTable3</c:name>
    <c:fmtId val="32"/>
  </c:pivotSource>
  <c:chart>
    <c:title>
      <c:tx>
        <c:rich>
          <a:bodyPr/>
          <a:lstStyle/>
          <a:p>
            <a:pPr>
              <a:defRPr/>
            </a:pPr>
            <a:r>
              <a:rPr lang="en-GB"/>
              <a:t>Distribution of Journals by Ranking in their Best JCR Category - &gt;150 Journals</a:t>
            </a:r>
          </a:p>
        </c:rich>
      </c:tx>
      <c:layout/>
      <c:overlay val="0"/>
    </c:title>
    <c:autoTitleDeleted val="0"/>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
        <c:idx val="9"/>
        <c:marker>
          <c:symbol val="none"/>
        </c:marker>
      </c:pivotFmt>
      <c:pivotFmt>
        <c:idx val="10"/>
        <c:marker>
          <c:symbol val="none"/>
        </c:marker>
      </c:pivotFmt>
      <c:pivotFmt>
        <c:idx val="11"/>
        <c:marker>
          <c:symbol val="none"/>
        </c:marker>
      </c:pivotFmt>
      <c:pivotFmt>
        <c:idx val="12"/>
        <c:marker>
          <c:symbol val="none"/>
        </c:marker>
      </c:pivotFmt>
      <c:pivotFmt>
        <c:idx val="13"/>
        <c:marker>
          <c:symbol val="none"/>
        </c:marker>
      </c:pivotFmt>
      <c:pivotFmt>
        <c:idx val="14"/>
        <c:marker>
          <c:symbol val="none"/>
        </c:marker>
      </c:pivotFmt>
      <c:pivotFmt>
        <c:idx val="15"/>
        <c:marker>
          <c:symbol val="none"/>
        </c:marker>
      </c:pivotFmt>
    </c:pivotFmts>
    <c:plotArea>
      <c:layout/>
      <c:barChart>
        <c:barDir val="bar"/>
        <c:grouping val="percentStacked"/>
        <c:varyColors val="0"/>
        <c:ser>
          <c:idx val="0"/>
          <c:order val="0"/>
          <c:tx>
            <c:strRef>
              <c:f>'Publisher comparison - selected'!$B$23:$B$24</c:f>
              <c:strCache>
                <c:ptCount val="1"/>
                <c:pt idx="0">
                  <c:v>Top 10%</c:v>
                </c:pt>
              </c:strCache>
            </c:strRef>
          </c:tx>
          <c:invertIfNegative val="0"/>
          <c:cat>
            <c:strRef>
              <c:f>'Publisher comparison - selected'!$A$25:$A$33</c:f>
              <c:strCache>
                <c:ptCount val="8"/>
                <c:pt idx="0">
                  <c:v>Taylor &amp; Francis/Informa</c:v>
                </c:pt>
                <c:pt idx="1">
                  <c:v>Springer</c:v>
                </c:pt>
                <c:pt idx="2">
                  <c:v>Sage</c:v>
                </c:pt>
                <c:pt idx="3">
                  <c:v>CUP</c:v>
                </c:pt>
                <c:pt idx="4">
                  <c:v>Wiley</c:v>
                </c:pt>
                <c:pt idx="5">
                  <c:v>LWW</c:v>
                </c:pt>
                <c:pt idx="6">
                  <c:v>Elsevier/Cell Press</c:v>
                </c:pt>
                <c:pt idx="7">
                  <c:v>OUP</c:v>
                </c:pt>
              </c:strCache>
            </c:strRef>
          </c:cat>
          <c:val>
            <c:numRef>
              <c:f>'Publisher comparison - selected'!$B$25:$B$33</c:f>
              <c:numCache>
                <c:formatCode>0.00%</c:formatCode>
                <c:ptCount val="8"/>
                <c:pt idx="0">
                  <c:v>4.912663755458517E-2</c:v>
                </c:pt>
                <c:pt idx="1">
                  <c:v>6.3099041533546341E-2</c:v>
                </c:pt>
                <c:pt idx="2">
                  <c:v>0.11441647597254007</c:v>
                </c:pt>
                <c:pt idx="3">
                  <c:v>0.12637362637362634</c:v>
                </c:pt>
                <c:pt idx="4">
                  <c:v>0.14129520605550885</c:v>
                </c:pt>
                <c:pt idx="5">
                  <c:v>0.15228426395939093</c:v>
                </c:pt>
                <c:pt idx="6">
                  <c:v>0.19672131147540986</c:v>
                </c:pt>
                <c:pt idx="7">
                  <c:v>0.24870466321243526</c:v>
                </c:pt>
              </c:numCache>
            </c:numRef>
          </c:val>
        </c:ser>
        <c:ser>
          <c:idx val="1"/>
          <c:order val="1"/>
          <c:tx>
            <c:strRef>
              <c:f>'Publisher comparison - selected'!$C$23:$C$24</c:f>
              <c:strCache>
                <c:ptCount val="1"/>
                <c:pt idx="0">
                  <c:v>10% to 25%</c:v>
                </c:pt>
              </c:strCache>
            </c:strRef>
          </c:tx>
          <c:invertIfNegative val="0"/>
          <c:cat>
            <c:strRef>
              <c:f>'Publisher comparison - selected'!$A$25:$A$33</c:f>
              <c:strCache>
                <c:ptCount val="8"/>
                <c:pt idx="0">
                  <c:v>Taylor &amp; Francis/Informa</c:v>
                </c:pt>
                <c:pt idx="1">
                  <c:v>Springer</c:v>
                </c:pt>
                <c:pt idx="2">
                  <c:v>Sage</c:v>
                </c:pt>
                <c:pt idx="3">
                  <c:v>CUP</c:v>
                </c:pt>
                <c:pt idx="4">
                  <c:v>Wiley</c:v>
                </c:pt>
                <c:pt idx="5">
                  <c:v>LWW</c:v>
                </c:pt>
                <c:pt idx="6">
                  <c:v>Elsevier/Cell Press</c:v>
                </c:pt>
                <c:pt idx="7">
                  <c:v>OUP</c:v>
                </c:pt>
              </c:strCache>
            </c:strRef>
          </c:cat>
          <c:val>
            <c:numRef>
              <c:f>'Publisher comparison - selected'!$C$25:$C$33</c:f>
              <c:numCache>
                <c:formatCode>0.00%</c:formatCode>
                <c:ptCount val="8"/>
                <c:pt idx="0">
                  <c:v>0.10152838427947598</c:v>
                </c:pt>
                <c:pt idx="1">
                  <c:v>0.16054313099041537</c:v>
                </c:pt>
                <c:pt idx="2">
                  <c:v>0.14187643020594964</c:v>
                </c:pt>
                <c:pt idx="3">
                  <c:v>0.15384615384615391</c:v>
                </c:pt>
                <c:pt idx="4">
                  <c:v>0.21530698065601347</c:v>
                </c:pt>
                <c:pt idx="5">
                  <c:v>0.21319796954314721</c:v>
                </c:pt>
                <c:pt idx="6">
                  <c:v>0.26229508196721318</c:v>
                </c:pt>
                <c:pt idx="7">
                  <c:v>0.25388601036269437</c:v>
                </c:pt>
              </c:numCache>
            </c:numRef>
          </c:val>
        </c:ser>
        <c:ser>
          <c:idx val="2"/>
          <c:order val="2"/>
          <c:tx>
            <c:strRef>
              <c:f>'Publisher comparison - selected'!$D$23:$D$24</c:f>
              <c:strCache>
                <c:ptCount val="1"/>
                <c:pt idx="0">
                  <c:v>25% to 50%</c:v>
                </c:pt>
              </c:strCache>
            </c:strRef>
          </c:tx>
          <c:invertIfNegative val="0"/>
          <c:cat>
            <c:strRef>
              <c:f>'Publisher comparison - selected'!$A$25:$A$33</c:f>
              <c:strCache>
                <c:ptCount val="8"/>
                <c:pt idx="0">
                  <c:v>Taylor &amp; Francis/Informa</c:v>
                </c:pt>
                <c:pt idx="1">
                  <c:v>Springer</c:v>
                </c:pt>
                <c:pt idx="2">
                  <c:v>Sage</c:v>
                </c:pt>
                <c:pt idx="3">
                  <c:v>CUP</c:v>
                </c:pt>
                <c:pt idx="4">
                  <c:v>Wiley</c:v>
                </c:pt>
                <c:pt idx="5">
                  <c:v>LWW</c:v>
                </c:pt>
                <c:pt idx="6">
                  <c:v>Elsevier/Cell Press</c:v>
                </c:pt>
                <c:pt idx="7">
                  <c:v>OUP</c:v>
                </c:pt>
              </c:strCache>
            </c:strRef>
          </c:cat>
          <c:val>
            <c:numRef>
              <c:f>'Publisher comparison - selected'!$D$25:$D$33</c:f>
              <c:numCache>
                <c:formatCode>0.00%</c:formatCode>
                <c:ptCount val="8"/>
                <c:pt idx="0">
                  <c:v>0.24126637554585156</c:v>
                </c:pt>
                <c:pt idx="1">
                  <c:v>0.2987220447284345</c:v>
                </c:pt>
                <c:pt idx="2">
                  <c:v>0.35469107551487422</c:v>
                </c:pt>
                <c:pt idx="3">
                  <c:v>0.30219780219780223</c:v>
                </c:pt>
                <c:pt idx="4">
                  <c:v>0.31034482758620696</c:v>
                </c:pt>
                <c:pt idx="5">
                  <c:v>0.28934010152284273</c:v>
                </c:pt>
                <c:pt idx="6">
                  <c:v>0.31462799495586391</c:v>
                </c:pt>
                <c:pt idx="7">
                  <c:v>0.3108808290155442</c:v>
                </c:pt>
              </c:numCache>
            </c:numRef>
          </c:val>
        </c:ser>
        <c:ser>
          <c:idx val="3"/>
          <c:order val="3"/>
          <c:tx>
            <c:strRef>
              <c:f>'Publisher comparison - selected'!$E$23:$E$24</c:f>
              <c:strCache>
                <c:ptCount val="1"/>
                <c:pt idx="0">
                  <c:v>Bottom 50%</c:v>
                </c:pt>
              </c:strCache>
            </c:strRef>
          </c:tx>
          <c:invertIfNegative val="0"/>
          <c:cat>
            <c:strRef>
              <c:f>'Publisher comparison - selected'!$A$25:$A$33</c:f>
              <c:strCache>
                <c:ptCount val="8"/>
                <c:pt idx="0">
                  <c:v>Taylor &amp; Francis/Informa</c:v>
                </c:pt>
                <c:pt idx="1">
                  <c:v>Springer</c:v>
                </c:pt>
                <c:pt idx="2">
                  <c:v>Sage</c:v>
                </c:pt>
                <c:pt idx="3">
                  <c:v>CUP</c:v>
                </c:pt>
                <c:pt idx="4">
                  <c:v>Wiley</c:v>
                </c:pt>
                <c:pt idx="5">
                  <c:v>LWW</c:v>
                </c:pt>
                <c:pt idx="6">
                  <c:v>Elsevier/Cell Press</c:v>
                </c:pt>
                <c:pt idx="7">
                  <c:v>OUP</c:v>
                </c:pt>
              </c:strCache>
            </c:strRef>
          </c:cat>
          <c:val>
            <c:numRef>
              <c:f>'Publisher comparison - selected'!$E$25:$E$33</c:f>
              <c:numCache>
                <c:formatCode>0.00%</c:formatCode>
                <c:ptCount val="8"/>
                <c:pt idx="0">
                  <c:v>0.60807860262008762</c:v>
                </c:pt>
                <c:pt idx="1">
                  <c:v>0.47763578274760382</c:v>
                </c:pt>
                <c:pt idx="2">
                  <c:v>0.38901601830663624</c:v>
                </c:pt>
                <c:pt idx="3">
                  <c:v>0.41758241758241771</c:v>
                </c:pt>
                <c:pt idx="4">
                  <c:v>0.33305298570227093</c:v>
                </c:pt>
                <c:pt idx="5">
                  <c:v>0.34517766497461938</c:v>
                </c:pt>
                <c:pt idx="6">
                  <c:v>0.22635561160151318</c:v>
                </c:pt>
                <c:pt idx="7">
                  <c:v>0.18652849740932648</c:v>
                </c:pt>
              </c:numCache>
            </c:numRef>
          </c:val>
        </c:ser>
        <c:dLbls>
          <c:showLegendKey val="0"/>
          <c:showVal val="0"/>
          <c:showCatName val="0"/>
          <c:showSerName val="0"/>
          <c:showPercent val="0"/>
          <c:showBubbleSize val="0"/>
        </c:dLbls>
        <c:gapWidth val="150"/>
        <c:overlap val="100"/>
        <c:axId val="110281088"/>
        <c:axId val="110282624"/>
      </c:barChart>
      <c:catAx>
        <c:axId val="110281088"/>
        <c:scaling>
          <c:orientation val="minMax"/>
        </c:scaling>
        <c:delete val="0"/>
        <c:axPos val="l"/>
        <c:majorTickMark val="out"/>
        <c:minorTickMark val="none"/>
        <c:tickLblPos val="nextTo"/>
        <c:crossAx val="110282624"/>
        <c:crosses val="autoZero"/>
        <c:auto val="1"/>
        <c:lblAlgn val="ctr"/>
        <c:lblOffset val="100"/>
        <c:noMultiLvlLbl val="0"/>
      </c:catAx>
      <c:valAx>
        <c:axId val="110282624"/>
        <c:scaling>
          <c:orientation val="minMax"/>
        </c:scaling>
        <c:delete val="0"/>
        <c:axPos val="b"/>
        <c:majorGridlines/>
        <c:numFmt formatCode="0%" sourceLinked="1"/>
        <c:majorTickMark val="out"/>
        <c:minorTickMark val="none"/>
        <c:tickLblPos val="nextTo"/>
        <c:crossAx val="110281088"/>
        <c:crosses val="autoZero"/>
        <c:crossBetween val="between"/>
      </c:valAx>
    </c:plotArea>
    <c:legend>
      <c:legendPos val="r"/>
      <c:layout/>
      <c:overlay val="0"/>
    </c:legend>
    <c:plotVisOnly val="1"/>
    <c:dispBlanksAs val="gap"/>
    <c:showDLblsOverMax val="0"/>
  </c:chart>
  <c:externalData r:id="rId1">
    <c:autoUpdate val="0"/>
  </c:externalData>
  <c:extLst>
    <c:ext xmlns:c14="http://schemas.microsoft.com/office/drawing/2007/8/2/chart" uri="{781A3756-C4B2-4CAC-9D66-4F8BD8637D16}">
      <c14:pivotOptions>
        <c14:dropZoneFilter val="1"/>
        <c14:dropZoneCategories val="1"/>
        <c14:dropZoneData val="1"/>
        <c14:dropZoneSeries val="1"/>
      </c14:pivotOptions>
    </c:ext>
  </c:extLst>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5F0A1F-5B8E-4146-94F3-0A0D844406E5}" type="datetimeFigureOut">
              <a:rPr lang="en-GB" smtClean="0"/>
              <a:pPr/>
              <a:t>24/04/2015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DBF8D6-D1B0-4975-81D0-F9B9911C49F0}" type="slidenum">
              <a:rPr lang="en-GB" smtClean="0"/>
              <a:pPr/>
              <a:t>‹#›</a:t>
            </a:fld>
            <a:endParaRPr lang="en-GB"/>
          </a:p>
        </p:txBody>
      </p:sp>
    </p:spTree>
    <p:extLst>
      <p:ext uri="{BB962C8B-B14F-4D97-AF65-F5344CB8AC3E}">
        <p14:creationId xmlns:p14="http://schemas.microsoft.com/office/powerpoint/2010/main" val="3103603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BDBF8D6-D1B0-4975-81D0-F9B9911C49F0}" type="slidenum">
              <a:rPr lang="en-GB" smtClean="0"/>
              <a:pPr/>
              <a:t>1</a:t>
            </a:fld>
            <a:endParaRPr lang="en-GB"/>
          </a:p>
        </p:txBody>
      </p:sp>
    </p:spTree>
    <p:extLst>
      <p:ext uri="{BB962C8B-B14F-4D97-AF65-F5344CB8AC3E}">
        <p14:creationId xmlns:p14="http://schemas.microsoft.com/office/powerpoint/2010/main" val="651128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BDBF8D6-D1B0-4975-81D0-F9B9911C49F0}" type="slidenum">
              <a:rPr lang="en-GB" smtClean="0"/>
              <a:pPr/>
              <a:t>10</a:t>
            </a:fld>
            <a:endParaRPr lang="en-GB"/>
          </a:p>
        </p:txBody>
      </p:sp>
    </p:spTree>
    <p:extLst>
      <p:ext uri="{BB962C8B-B14F-4D97-AF65-F5344CB8AC3E}">
        <p14:creationId xmlns:p14="http://schemas.microsoft.com/office/powerpoint/2010/main" val="2018207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BDBF8D6-D1B0-4975-81D0-F9B9911C49F0}" type="slidenum">
              <a:rPr lang="en-GB" smtClean="0"/>
              <a:pPr/>
              <a:t>11</a:t>
            </a:fld>
            <a:endParaRPr lang="en-GB"/>
          </a:p>
        </p:txBody>
      </p:sp>
    </p:spTree>
    <p:extLst>
      <p:ext uri="{BB962C8B-B14F-4D97-AF65-F5344CB8AC3E}">
        <p14:creationId xmlns:p14="http://schemas.microsoft.com/office/powerpoint/2010/main" val="2018207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000" baseline="0" dirty="0" smtClean="0"/>
          </a:p>
        </p:txBody>
      </p:sp>
      <p:sp>
        <p:nvSpPr>
          <p:cNvPr id="4" name="Slide Number Placeholder 3"/>
          <p:cNvSpPr>
            <a:spLocks noGrp="1"/>
          </p:cNvSpPr>
          <p:nvPr>
            <p:ph type="sldNum" sz="quarter" idx="10"/>
          </p:nvPr>
        </p:nvSpPr>
        <p:spPr/>
        <p:txBody>
          <a:bodyPr/>
          <a:lstStyle/>
          <a:p>
            <a:fld id="{2BDBF8D6-D1B0-4975-81D0-F9B9911C49F0}" type="slidenum">
              <a:rPr lang="en-GB" smtClean="0"/>
              <a:pPr/>
              <a:t>12</a:t>
            </a:fld>
            <a:endParaRPr lang="en-GB"/>
          </a:p>
        </p:txBody>
      </p:sp>
    </p:spTree>
    <p:extLst>
      <p:ext uri="{BB962C8B-B14F-4D97-AF65-F5344CB8AC3E}">
        <p14:creationId xmlns:p14="http://schemas.microsoft.com/office/powerpoint/2010/main" val="2018207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BDBF8D6-D1B0-4975-81D0-F9B9911C49F0}" type="slidenum">
              <a:rPr lang="en-GB" smtClean="0"/>
              <a:pPr/>
              <a:t>13</a:t>
            </a:fld>
            <a:endParaRPr lang="en-GB"/>
          </a:p>
        </p:txBody>
      </p:sp>
    </p:spTree>
    <p:extLst>
      <p:ext uri="{BB962C8B-B14F-4D97-AF65-F5344CB8AC3E}">
        <p14:creationId xmlns:p14="http://schemas.microsoft.com/office/powerpoint/2010/main" val="2018207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BDBF8D6-D1B0-4975-81D0-F9B9911C49F0}" type="slidenum">
              <a:rPr lang="en-GB" smtClean="0"/>
              <a:pPr/>
              <a:t>14</a:t>
            </a:fld>
            <a:endParaRPr lang="en-GB"/>
          </a:p>
        </p:txBody>
      </p:sp>
    </p:spTree>
    <p:extLst>
      <p:ext uri="{BB962C8B-B14F-4D97-AF65-F5344CB8AC3E}">
        <p14:creationId xmlns:p14="http://schemas.microsoft.com/office/powerpoint/2010/main" val="2018207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DBF8D6-D1B0-4975-81D0-F9B9911C49F0}" type="slidenum">
              <a:rPr lang="en-GB" smtClean="0"/>
              <a:pPr/>
              <a:t>15</a:t>
            </a:fld>
            <a:endParaRPr lang="en-GB"/>
          </a:p>
        </p:txBody>
      </p:sp>
    </p:spTree>
    <p:extLst>
      <p:ext uri="{BB962C8B-B14F-4D97-AF65-F5344CB8AC3E}">
        <p14:creationId xmlns:p14="http://schemas.microsoft.com/office/powerpoint/2010/main" val="1758227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DBF8D6-D1B0-4975-81D0-F9B9911C49F0}" type="slidenum">
              <a:rPr lang="en-GB" smtClean="0"/>
              <a:pPr/>
              <a:t>16</a:t>
            </a:fld>
            <a:endParaRPr lang="en-GB"/>
          </a:p>
        </p:txBody>
      </p:sp>
    </p:spTree>
    <p:extLst>
      <p:ext uri="{BB962C8B-B14F-4D97-AF65-F5344CB8AC3E}">
        <p14:creationId xmlns:p14="http://schemas.microsoft.com/office/powerpoint/2010/main" val="3621165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a:bodyPr>
          <a:lstStyle/>
          <a:p>
            <a:endParaRPr lang="en-GB" dirty="0"/>
          </a:p>
        </p:txBody>
      </p:sp>
      <p:sp>
        <p:nvSpPr>
          <p:cNvPr id="4" name="Slide Number Placeholder 3"/>
          <p:cNvSpPr>
            <a:spLocks noGrp="1"/>
          </p:cNvSpPr>
          <p:nvPr>
            <p:ph type="sldNum" sz="quarter" idx="10"/>
          </p:nvPr>
        </p:nvSpPr>
        <p:spPr/>
        <p:txBody>
          <a:bodyPr/>
          <a:lstStyle/>
          <a:p>
            <a:pPr>
              <a:defRPr/>
            </a:pPr>
            <a:fld id="{9437AFA9-DE6C-4E84-A307-3095D027AE15}"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096089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437AFA9-DE6C-4E84-A307-3095D027AE15}"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553177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9437AFA9-DE6C-4E84-A307-3095D027AE15}"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3649668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endParaRPr lang="en-GB" dirty="0">
              <a:ea typeface="ＭＳ Ｐゴシック" pitchFamily="-112" charset="-128"/>
            </a:endParaRPr>
          </a:p>
        </p:txBody>
      </p:sp>
      <p:sp>
        <p:nvSpPr>
          <p:cNvPr id="242692" name="Slide Number Placeholder 3"/>
          <p:cNvSpPr>
            <a:spLocks noGrp="1"/>
          </p:cNvSpPr>
          <p:nvPr>
            <p:ph type="sldNum" sz="quarter" idx="5"/>
          </p:nvPr>
        </p:nvSpPr>
        <p:spPr>
          <a:noFill/>
        </p:spPr>
        <p:txBody>
          <a:bodyPr/>
          <a:lstStyle>
            <a:lvl1pPr defTabSz="461963" eaLnBrk="0" hangingPunct="0">
              <a:defRPr>
                <a:solidFill>
                  <a:schemeClr val="tx1"/>
                </a:solidFill>
                <a:latin typeface="Arial" charset="0"/>
              </a:defRPr>
            </a:lvl1pPr>
            <a:lvl2pPr marL="742950" indent="-285750" defTabSz="461963" eaLnBrk="0" hangingPunct="0">
              <a:defRPr>
                <a:solidFill>
                  <a:schemeClr val="tx1"/>
                </a:solidFill>
                <a:latin typeface="Arial" charset="0"/>
              </a:defRPr>
            </a:lvl2pPr>
            <a:lvl3pPr marL="1143000" indent="-228600" defTabSz="461963" eaLnBrk="0" hangingPunct="0">
              <a:defRPr>
                <a:solidFill>
                  <a:schemeClr val="tx1"/>
                </a:solidFill>
                <a:latin typeface="Arial" charset="0"/>
              </a:defRPr>
            </a:lvl3pPr>
            <a:lvl4pPr marL="1600200" indent="-228600" defTabSz="461963" eaLnBrk="0" hangingPunct="0">
              <a:defRPr>
                <a:solidFill>
                  <a:schemeClr val="tx1"/>
                </a:solidFill>
                <a:latin typeface="Arial" charset="0"/>
              </a:defRPr>
            </a:lvl4pPr>
            <a:lvl5pPr marL="2057400" indent="-228600" defTabSz="461963" eaLnBrk="0" hangingPunct="0">
              <a:defRPr>
                <a:solidFill>
                  <a:schemeClr val="tx1"/>
                </a:solidFill>
                <a:latin typeface="Arial" charset="0"/>
              </a:defRPr>
            </a:lvl5pPr>
            <a:lvl6pPr marL="2514600" indent="-228600" defTabSz="461963" eaLnBrk="0" fontAlgn="base" hangingPunct="0">
              <a:spcBef>
                <a:spcPct val="0"/>
              </a:spcBef>
              <a:spcAft>
                <a:spcPct val="0"/>
              </a:spcAft>
              <a:defRPr>
                <a:solidFill>
                  <a:schemeClr val="tx1"/>
                </a:solidFill>
                <a:latin typeface="Arial" charset="0"/>
              </a:defRPr>
            </a:lvl6pPr>
            <a:lvl7pPr marL="2971800" indent="-228600" defTabSz="461963" eaLnBrk="0" fontAlgn="base" hangingPunct="0">
              <a:spcBef>
                <a:spcPct val="0"/>
              </a:spcBef>
              <a:spcAft>
                <a:spcPct val="0"/>
              </a:spcAft>
              <a:defRPr>
                <a:solidFill>
                  <a:schemeClr val="tx1"/>
                </a:solidFill>
                <a:latin typeface="Arial" charset="0"/>
              </a:defRPr>
            </a:lvl7pPr>
            <a:lvl8pPr marL="3429000" indent="-228600" defTabSz="461963" eaLnBrk="0" fontAlgn="base" hangingPunct="0">
              <a:spcBef>
                <a:spcPct val="0"/>
              </a:spcBef>
              <a:spcAft>
                <a:spcPct val="0"/>
              </a:spcAft>
              <a:defRPr>
                <a:solidFill>
                  <a:schemeClr val="tx1"/>
                </a:solidFill>
                <a:latin typeface="Arial" charset="0"/>
              </a:defRPr>
            </a:lvl8pPr>
            <a:lvl9pPr marL="3886200" indent="-228600" defTabSz="461963" eaLnBrk="0" fontAlgn="base" hangingPunct="0">
              <a:spcBef>
                <a:spcPct val="0"/>
              </a:spcBef>
              <a:spcAft>
                <a:spcPct val="0"/>
              </a:spcAft>
              <a:defRPr>
                <a:solidFill>
                  <a:schemeClr val="tx1"/>
                </a:solidFill>
                <a:latin typeface="Arial" charset="0"/>
              </a:defRPr>
            </a:lvl9pPr>
          </a:lstStyle>
          <a:p>
            <a:pPr eaLnBrk="1" hangingPunct="1"/>
            <a:fld id="{2351A842-9AB5-4A83-968E-4E52ED2C8143}" type="slidenum">
              <a:rPr lang="en-US" smtClean="0">
                <a:solidFill>
                  <a:srgbClr val="000000"/>
                </a:solidFill>
                <a:latin typeface="Calibri" pitchFamily="34" charset="0"/>
              </a:rPr>
              <a:pPr eaLnBrk="1" hangingPunct="1"/>
              <a:t>2</a:t>
            </a:fld>
            <a:endParaRPr lang="en-US" smtClean="0">
              <a:solidFill>
                <a:srgbClr val="000000"/>
              </a:solidFill>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437AFA9-DE6C-4E84-A307-3095D027AE15}"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553177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endParaRPr lang="en-GB" altLang="en-US" dirty="0" smtClean="0">
              <a:ea typeface="ＭＳ Ｐゴシック" pitchFamily="34" charset="-128"/>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367F043C-9D1E-4198-B889-FFBC9A8E10F2}" type="slidenum">
              <a:rPr lang="en-US" altLang="en-US">
                <a:solidFill>
                  <a:prstClr val="black"/>
                </a:solidFill>
              </a:rPr>
              <a:pPr eaLnBrk="1" hangingPunct="1">
                <a:spcBef>
                  <a:spcPct val="0"/>
                </a:spcBef>
              </a:pPr>
              <a:t>21</a:t>
            </a:fld>
            <a:endParaRPr lang="en-US"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9437AFA9-DE6C-4E84-A307-3095D027AE15}"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068148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437AFA9-DE6C-4E84-A307-3095D027AE15}"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553177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9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0" hangingPunct="0"/>
            <a:endParaRPr lang="en-GB" altLang="en-US" smtClean="0"/>
          </a:p>
        </p:txBody>
      </p:sp>
      <p:sp>
        <p:nvSpPr>
          <p:cNvPr id="979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FE32574B-EDA1-4A08-8487-E15203ECCC9F}" type="slidenum">
              <a:rPr lang="en-US" altLang="en-US">
                <a:solidFill>
                  <a:srgbClr val="000000"/>
                </a:solidFill>
                <a:latin typeface="Calibri" pitchFamily="34" charset="0"/>
              </a:rPr>
              <a:pPr/>
              <a:t>24</a:t>
            </a:fld>
            <a:endParaRPr lang="en-US" altLang="en-US">
              <a:solidFill>
                <a:srgbClr val="000000"/>
              </a:solidFill>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437AFA9-DE6C-4E84-A307-3095D027AE15}"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553177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OUP Argo" pitchFamily="34" charset="0"/>
              </a:defRPr>
            </a:lvl1pPr>
            <a:lvl2pPr marL="742950" indent="-285750" eaLnBrk="0" hangingPunct="0">
              <a:defRPr>
                <a:solidFill>
                  <a:schemeClr val="tx1"/>
                </a:solidFill>
                <a:latin typeface="OUP Argo" pitchFamily="34" charset="0"/>
              </a:defRPr>
            </a:lvl2pPr>
            <a:lvl3pPr marL="1143000" indent="-228600" eaLnBrk="0" hangingPunct="0">
              <a:defRPr>
                <a:solidFill>
                  <a:schemeClr val="tx1"/>
                </a:solidFill>
                <a:latin typeface="OUP Argo" pitchFamily="34" charset="0"/>
              </a:defRPr>
            </a:lvl3pPr>
            <a:lvl4pPr marL="1600200" indent="-228600" eaLnBrk="0" hangingPunct="0">
              <a:defRPr>
                <a:solidFill>
                  <a:schemeClr val="tx1"/>
                </a:solidFill>
                <a:latin typeface="OUP Argo" pitchFamily="34" charset="0"/>
              </a:defRPr>
            </a:lvl4pPr>
            <a:lvl5pPr marL="2057400" indent="-228600" eaLnBrk="0" hangingPunct="0">
              <a:defRPr>
                <a:solidFill>
                  <a:schemeClr val="tx1"/>
                </a:solidFill>
                <a:latin typeface="OUP Argo" pitchFamily="34" charset="0"/>
              </a:defRPr>
            </a:lvl5pPr>
            <a:lvl6pPr marL="2514600" indent="-228600" algn="ctr" eaLnBrk="0" fontAlgn="base" hangingPunct="0">
              <a:spcBef>
                <a:spcPct val="0"/>
              </a:spcBef>
              <a:spcAft>
                <a:spcPct val="0"/>
              </a:spcAft>
              <a:defRPr>
                <a:solidFill>
                  <a:schemeClr val="tx1"/>
                </a:solidFill>
                <a:latin typeface="OUP Argo" pitchFamily="34" charset="0"/>
              </a:defRPr>
            </a:lvl6pPr>
            <a:lvl7pPr marL="2971800" indent="-228600" algn="ctr" eaLnBrk="0" fontAlgn="base" hangingPunct="0">
              <a:spcBef>
                <a:spcPct val="0"/>
              </a:spcBef>
              <a:spcAft>
                <a:spcPct val="0"/>
              </a:spcAft>
              <a:defRPr>
                <a:solidFill>
                  <a:schemeClr val="tx1"/>
                </a:solidFill>
                <a:latin typeface="OUP Argo" pitchFamily="34" charset="0"/>
              </a:defRPr>
            </a:lvl7pPr>
            <a:lvl8pPr marL="3429000" indent="-228600" algn="ctr" eaLnBrk="0" fontAlgn="base" hangingPunct="0">
              <a:spcBef>
                <a:spcPct val="0"/>
              </a:spcBef>
              <a:spcAft>
                <a:spcPct val="0"/>
              </a:spcAft>
              <a:defRPr>
                <a:solidFill>
                  <a:schemeClr val="tx1"/>
                </a:solidFill>
                <a:latin typeface="OUP Argo" pitchFamily="34" charset="0"/>
              </a:defRPr>
            </a:lvl8pPr>
            <a:lvl9pPr marL="3886200" indent="-228600" algn="ctr" eaLnBrk="0" fontAlgn="base" hangingPunct="0">
              <a:spcBef>
                <a:spcPct val="0"/>
              </a:spcBef>
              <a:spcAft>
                <a:spcPct val="0"/>
              </a:spcAft>
              <a:defRPr>
                <a:solidFill>
                  <a:schemeClr val="tx1"/>
                </a:solidFill>
                <a:latin typeface="OUP Argo" pitchFamily="34" charset="0"/>
              </a:defRPr>
            </a:lvl9pPr>
          </a:lstStyle>
          <a:p>
            <a:pPr eaLnBrk="1" hangingPunct="1"/>
            <a:fld id="{D1E9BCFC-37AA-4E71-9F9C-0FA1C2D2EBE4}" type="slidenum">
              <a:rPr lang="en-GB">
                <a:solidFill>
                  <a:prstClr val="black"/>
                </a:solidFill>
                <a:latin typeface="Arial" charset="0"/>
              </a:rPr>
              <a:pPr eaLnBrk="1" hangingPunct="1"/>
              <a:t>26</a:t>
            </a:fld>
            <a:endParaRPr lang="en-GB">
              <a:solidFill>
                <a:prstClr val="black"/>
              </a:solidFill>
              <a:latin typeface="Arial" charset="0"/>
            </a:endParaRPr>
          </a:p>
        </p:txBody>
      </p:sp>
      <p:sp>
        <p:nvSpPr>
          <p:cNvPr id="21507" name="Rectangle 2"/>
          <p:cNvSpPr>
            <a:spLocks noGrp="1" noRot="1" noChangeAspect="1" noChangeArrowheads="1" noTextEdit="1"/>
          </p:cNvSpPr>
          <p:nvPr>
            <p:ph type="sldImg"/>
          </p:nvPr>
        </p:nvSpPr>
        <p:spPr>
          <a:xfrm>
            <a:off x="1143000" y="685800"/>
            <a:ext cx="4572000" cy="3429000"/>
          </a:xfrm>
          <a:ln/>
        </p:spPr>
      </p:sp>
      <p:sp>
        <p:nvSpPr>
          <p:cNvPr id="21508" name="Rectangle 3"/>
          <p:cNvSpPr>
            <a:spLocks noGrp="1" noChangeArrowheads="1"/>
          </p:cNvSpPr>
          <p:nvPr>
            <p:ph type="body" idx="1"/>
          </p:nvPr>
        </p:nvSpPr>
        <p:spPr>
          <a:noFill/>
        </p:spPr>
        <p:txBody>
          <a:bodyPr/>
          <a:lstStyle/>
          <a:p>
            <a:pPr eaLnBrk="1" hangingPunct="1"/>
            <a:endParaRPr lang="en-GB" baseline="0"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smtClean="0"/>
              <a:t>進階檢索</a:t>
            </a:r>
            <a:r>
              <a:rPr lang="en-US" altLang="zh-CN" dirty="0" smtClean="0"/>
              <a:t>Tip:</a:t>
            </a:r>
          </a:p>
          <a:p>
            <a:r>
              <a:rPr lang="en-US" dirty="0" smtClean="0"/>
              <a:t>Keywords</a:t>
            </a:r>
          </a:p>
          <a:p>
            <a:r>
              <a:rPr lang="zh-CN" altLang="en-US" dirty="0" smtClean="0"/>
              <a:t>三個檢索框為</a:t>
            </a:r>
            <a:r>
              <a:rPr lang="en-US" altLang="zh-CN" dirty="0" smtClean="0"/>
              <a:t>AND</a:t>
            </a:r>
            <a:r>
              <a:rPr lang="zh-CN" altLang="en-US" dirty="0" smtClean="0"/>
              <a:t>與的關係；每個檢索框中檢索詞與詞之間為</a:t>
            </a:r>
            <a:r>
              <a:rPr lang="en-US" altLang="zh-CN" dirty="0" smtClean="0"/>
              <a:t>OR</a:t>
            </a:r>
            <a:r>
              <a:rPr lang="zh-CN" altLang="en-US" dirty="0" smtClean="0"/>
              <a:t>或的關係</a:t>
            </a:r>
            <a:endParaRPr lang="en-US" altLang="zh-CN" dirty="0" smtClean="0"/>
          </a:p>
          <a:p>
            <a:r>
              <a:rPr lang="zh-CN" altLang="en-US" dirty="0" smtClean="0"/>
              <a:t>另可使用</a:t>
            </a:r>
            <a:r>
              <a:rPr lang="en-US" altLang="zh-CN" dirty="0" smtClean="0"/>
              <a:t>””</a:t>
            </a:r>
            <a:r>
              <a:rPr lang="zh-CN" altLang="en-US" dirty="0" smtClean="0"/>
              <a:t>英文格式下雙引號進行精確檢索；</a:t>
            </a:r>
            <a:endParaRPr lang="en-US" altLang="zh-CN" dirty="0" smtClean="0"/>
          </a:p>
          <a:p>
            <a:r>
              <a:rPr lang="zh-CN" altLang="en-US" dirty="0" smtClean="0"/>
              <a:t>還可使用布林邏輯符</a:t>
            </a:r>
            <a:r>
              <a:rPr lang="en-US" altLang="zh-CN" dirty="0" smtClean="0"/>
              <a:t>AND, OR, NOT</a:t>
            </a:r>
            <a:r>
              <a:rPr lang="zh-CN" altLang="en-US" dirty="0" smtClean="0"/>
              <a:t>及萬用字元</a:t>
            </a:r>
            <a:r>
              <a:rPr lang="en-US" altLang="zh-CN" dirty="0" smtClean="0"/>
              <a:t>*</a:t>
            </a:r>
            <a:r>
              <a:rPr lang="zh-CN" altLang="en-US" dirty="0" smtClean="0"/>
              <a:t>，</a:t>
            </a:r>
            <a:r>
              <a:rPr lang="en-US" altLang="zh-CN" dirty="0" smtClean="0"/>
              <a:t>?</a:t>
            </a:r>
            <a:r>
              <a:rPr lang="zh-CN" altLang="en-US" dirty="0" smtClean="0"/>
              <a:t>代替字元</a:t>
            </a:r>
            <a:endParaRPr lang="en-GB" dirty="0"/>
          </a:p>
        </p:txBody>
      </p:sp>
      <p:sp>
        <p:nvSpPr>
          <p:cNvPr id="4" name="Slide Number Placeholder 3"/>
          <p:cNvSpPr>
            <a:spLocks noGrp="1"/>
          </p:cNvSpPr>
          <p:nvPr>
            <p:ph type="sldNum" sz="quarter" idx="10"/>
          </p:nvPr>
        </p:nvSpPr>
        <p:spPr/>
        <p:txBody>
          <a:bodyPr/>
          <a:lstStyle/>
          <a:p>
            <a:pPr>
              <a:defRPr/>
            </a:pPr>
            <a:fld id="{A43BBE9B-AD0B-4C1A-80F4-11DCF03692C1}" type="slidenum">
              <a:rPr lang="en-GB" smtClean="0">
                <a:solidFill>
                  <a:prstClr val="black"/>
                </a:solidFill>
              </a:rPr>
              <a:pPr>
                <a:defRPr/>
              </a:pPr>
              <a:t>35</a:t>
            </a:fld>
            <a:endParaRPr lang="en-GB" dirty="0">
              <a:solidFill>
                <a:prstClr val="black"/>
              </a:solidFill>
            </a:endParaRPr>
          </a:p>
        </p:txBody>
      </p:sp>
    </p:spTree>
    <p:extLst>
      <p:ext uri="{BB962C8B-B14F-4D97-AF65-F5344CB8AC3E}">
        <p14:creationId xmlns:p14="http://schemas.microsoft.com/office/powerpoint/2010/main" val="2417125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293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AA157FE-4094-480D-B433-D88913DFE900}" type="slidenum">
              <a:rPr lang="en-GB" altLang="en-US">
                <a:solidFill>
                  <a:prstClr val="black"/>
                </a:solidFill>
              </a:rPr>
              <a:pPr eaLnBrk="1" hangingPunct="1"/>
              <a:t>36</a:t>
            </a:fld>
            <a:endParaRPr lang="en-GB" alt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4AA49-C5C6-C649-82FA-42EB664AA02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136458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A6ED677-3ED4-4AC2-87C5-ED041454D1FF}" type="slidenum">
              <a:rPr lang="en-GB" altLang="en-US" smtClean="0">
                <a:solidFill>
                  <a:srgbClr val="000000"/>
                </a:solidFill>
                <a:cs typeface="Arial" pitchFamily="34" charset="0"/>
              </a:rPr>
              <a:pPr eaLnBrk="1" hangingPunct="1"/>
              <a:t>3</a:t>
            </a:fld>
            <a:endParaRPr lang="en-GB" altLang="en-US" smtClean="0">
              <a:solidFill>
                <a:srgbClr val="000000"/>
              </a:solidFill>
              <a:cs typeface="Arial" pitchFamily="34" charset="0"/>
            </a:endParaRPr>
          </a:p>
        </p:txBody>
      </p:sp>
      <p:sp>
        <p:nvSpPr>
          <p:cNvPr id="264195" name="Rectangle 2"/>
          <p:cNvSpPr>
            <a:spLocks noGrp="1" noRot="1" noChangeAspect="1" noChangeArrowheads="1" noTextEdit="1"/>
          </p:cNvSpPr>
          <p:nvPr>
            <p:ph type="sldImg"/>
          </p:nvPr>
        </p:nvSpPr>
        <p:spPr bwMode="auto">
          <a:xfrm>
            <a:off x="1227138" y="904875"/>
            <a:ext cx="4711700" cy="3533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6" name="Rectangle 3"/>
          <p:cNvSpPr>
            <a:spLocks noGrp="1" noChangeArrowheads="1"/>
          </p:cNvSpPr>
          <p:nvPr>
            <p:ph type="body" idx="1"/>
          </p:nvPr>
        </p:nvSpPr>
        <p:spPr bwMode="auto">
          <a:xfrm>
            <a:off x="1103313" y="4638675"/>
            <a:ext cx="5014912" cy="3800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z="1400" dirty="0" smtClean="0">
              <a:latin typeface="Arial" pitchFamily="34" charset="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02769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DBF8D6-D1B0-4975-81D0-F9B9911C49F0}" type="slidenum">
              <a:rPr lang="en-GB" smtClean="0"/>
              <a:pPr/>
              <a:t>4</a:t>
            </a:fld>
            <a:endParaRPr lang="en-GB"/>
          </a:p>
        </p:txBody>
      </p:sp>
    </p:spTree>
    <p:extLst>
      <p:ext uri="{BB962C8B-B14F-4D97-AF65-F5344CB8AC3E}">
        <p14:creationId xmlns:p14="http://schemas.microsoft.com/office/powerpoint/2010/main" val="1464571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OUP Argo" pitchFamily="34" charset="0"/>
              </a:defRPr>
            </a:lvl1pPr>
            <a:lvl2pPr marL="742950" indent="-285750" eaLnBrk="0" hangingPunct="0">
              <a:defRPr>
                <a:solidFill>
                  <a:schemeClr val="tx1"/>
                </a:solidFill>
                <a:latin typeface="OUP Argo" pitchFamily="34" charset="0"/>
              </a:defRPr>
            </a:lvl2pPr>
            <a:lvl3pPr marL="1143000" indent="-228600" eaLnBrk="0" hangingPunct="0">
              <a:defRPr>
                <a:solidFill>
                  <a:schemeClr val="tx1"/>
                </a:solidFill>
                <a:latin typeface="OUP Argo" pitchFamily="34" charset="0"/>
              </a:defRPr>
            </a:lvl3pPr>
            <a:lvl4pPr marL="1600200" indent="-228600" eaLnBrk="0" hangingPunct="0">
              <a:defRPr>
                <a:solidFill>
                  <a:schemeClr val="tx1"/>
                </a:solidFill>
                <a:latin typeface="OUP Argo" pitchFamily="34" charset="0"/>
              </a:defRPr>
            </a:lvl4pPr>
            <a:lvl5pPr marL="2057400" indent="-228600" eaLnBrk="0" hangingPunct="0">
              <a:defRPr>
                <a:solidFill>
                  <a:schemeClr val="tx1"/>
                </a:solidFill>
                <a:latin typeface="OUP Argo" pitchFamily="34" charset="0"/>
              </a:defRPr>
            </a:lvl5pPr>
            <a:lvl6pPr marL="2514600" indent="-228600" algn="ctr" eaLnBrk="0" fontAlgn="base" hangingPunct="0">
              <a:spcBef>
                <a:spcPct val="0"/>
              </a:spcBef>
              <a:spcAft>
                <a:spcPct val="0"/>
              </a:spcAft>
              <a:defRPr>
                <a:solidFill>
                  <a:schemeClr val="tx1"/>
                </a:solidFill>
                <a:latin typeface="OUP Argo" pitchFamily="34" charset="0"/>
              </a:defRPr>
            </a:lvl6pPr>
            <a:lvl7pPr marL="2971800" indent="-228600" algn="ctr" eaLnBrk="0" fontAlgn="base" hangingPunct="0">
              <a:spcBef>
                <a:spcPct val="0"/>
              </a:spcBef>
              <a:spcAft>
                <a:spcPct val="0"/>
              </a:spcAft>
              <a:defRPr>
                <a:solidFill>
                  <a:schemeClr val="tx1"/>
                </a:solidFill>
                <a:latin typeface="OUP Argo" pitchFamily="34" charset="0"/>
              </a:defRPr>
            </a:lvl7pPr>
            <a:lvl8pPr marL="3429000" indent="-228600" algn="ctr" eaLnBrk="0" fontAlgn="base" hangingPunct="0">
              <a:spcBef>
                <a:spcPct val="0"/>
              </a:spcBef>
              <a:spcAft>
                <a:spcPct val="0"/>
              </a:spcAft>
              <a:defRPr>
                <a:solidFill>
                  <a:schemeClr val="tx1"/>
                </a:solidFill>
                <a:latin typeface="OUP Argo" pitchFamily="34" charset="0"/>
              </a:defRPr>
            </a:lvl8pPr>
            <a:lvl9pPr marL="3886200" indent="-228600" algn="ctr" eaLnBrk="0" fontAlgn="base" hangingPunct="0">
              <a:spcBef>
                <a:spcPct val="0"/>
              </a:spcBef>
              <a:spcAft>
                <a:spcPct val="0"/>
              </a:spcAft>
              <a:defRPr>
                <a:solidFill>
                  <a:schemeClr val="tx1"/>
                </a:solidFill>
                <a:latin typeface="OUP Argo" pitchFamily="34" charset="0"/>
              </a:defRPr>
            </a:lvl9pPr>
          </a:lstStyle>
          <a:p>
            <a:pPr eaLnBrk="1" hangingPunct="1"/>
            <a:fld id="{D1E9BCFC-37AA-4E71-9F9C-0FA1C2D2EBE4}" type="slidenum">
              <a:rPr lang="en-GB">
                <a:solidFill>
                  <a:prstClr val="black"/>
                </a:solidFill>
                <a:latin typeface="Arial" charset="0"/>
              </a:rPr>
              <a:pPr eaLnBrk="1" hangingPunct="1"/>
              <a:t>5</a:t>
            </a:fld>
            <a:endParaRPr lang="en-GB">
              <a:solidFill>
                <a:prstClr val="black"/>
              </a:solidFill>
              <a:latin typeface="Arial" charset="0"/>
            </a:endParaRPr>
          </a:p>
        </p:txBody>
      </p:sp>
      <p:sp>
        <p:nvSpPr>
          <p:cNvPr id="21507" name="Rectangle 2"/>
          <p:cNvSpPr>
            <a:spLocks noGrp="1" noRot="1" noChangeAspect="1" noChangeArrowheads="1" noTextEdit="1"/>
          </p:cNvSpPr>
          <p:nvPr>
            <p:ph type="sldImg"/>
          </p:nvPr>
        </p:nvSpPr>
        <p:spPr>
          <a:xfrm>
            <a:off x="1143000" y="685800"/>
            <a:ext cx="4572000" cy="3429000"/>
          </a:xfrm>
          <a:ln/>
        </p:spPr>
      </p:sp>
      <p:sp>
        <p:nvSpPr>
          <p:cNvPr id="21508" name="Rectangle 3"/>
          <p:cNvSpPr>
            <a:spLocks noGrp="1" noChangeArrowheads="1"/>
          </p:cNvSpPr>
          <p:nvPr>
            <p:ph type="body" idx="1"/>
          </p:nvPr>
        </p:nvSpPr>
        <p:spPr>
          <a:noFill/>
        </p:spPr>
        <p:txBody>
          <a:bodyPr/>
          <a:lstStyle/>
          <a:p>
            <a:pPr eaLnBrk="1" hangingPunct="1"/>
            <a:endParaRPr lang="en-GB" baseline="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2BDBF8D6-D1B0-4975-81D0-F9B9911C49F0}" type="slidenum">
              <a:rPr lang="en-GB" smtClean="0"/>
              <a:pPr/>
              <a:t>6</a:t>
            </a:fld>
            <a:endParaRPr lang="en-GB"/>
          </a:p>
        </p:txBody>
      </p:sp>
    </p:spTree>
    <p:extLst>
      <p:ext uri="{BB962C8B-B14F-4D97-AF65-F5344CB8AC3E}">
        <p14:creationId xmlns:p14="http://schemas.microsoft.com/office/powerpoint/2010/main" val="1705724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DBF8D6-D1B0-4975-81D0-F9B9911C49F0}" type="slidenum">
              <a:rPr lang="en-GB" smtClean="0"/>
              <a:pPr/>
              <a:t>7</a:t>
            </a:fld>
            <a:endParaRPr lang="en-GB"/>
          </a:p>
        </p:txBody>
      </p:sp>
    </p:spTree>
    <p:extLst>
      <p:ext uri="{BB962C8B-B14F-4D97-AF65-F5344CB8AC3E}">
        <p14:creationId xmlns:p14="http://schemas.microsoft.com/office/powerpoint/2010/main" val="3554922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BDBF8D6-D1B0-4975-81D0-F9B9911C49F0}" type="slidenum">
              <a:rPr lang="en-GB" smtClean="0"/>
              <a:pPr/>
              <a:t>8</a:t>
            </a:fld>
            <a:endParaRPr lang="en-GB"/>
          </a:p>
        </p:txBody>
      </p:sp>
    </p:spTree>
    <p:extLst>
      <p:ext uri="{BB962C8B-B14F-4D97-AF65-F5344CB8AC3E}">
        <p14:creationId xmlns:p14="http://schemas.microsoft.com/office/powerpoint/2010/main" val="2580313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DBF8D6-D1B0-4975-81D0-F9B9911C49F0}" type="slidenum">
              <a:rPr lang="en-GB" smtClean="0"/>
              <a:pPr/>
              <a:t>9</a:t>
            </a:fld>
            <a:endParaRPr lang="en-GB"/>
          </a:p>
        </p:txBody>
      </p:sp>
    </p:spTree>
    <p:extLst>
      <p:ext uri="{BB962C8B-B14F-4D97-AF65-F5344CB8AC3E}">
        <p14:creationId xmlns:p14="http://schemas.microsoft.com/office/powerpoint/2010/main" val="15539212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Master" Target="../slideMasters/slideMaster4.xml"/><Relationship Id="rId1" Type="http://schemas.openxmlformats.org/officeDocument/2006/relationships/vmlDrawing" Target="../drawings/vmlDrawing1.vml"/><Relationship Id="rId4" Type="http://schemas.openxmlformats.org/officeDocument/2006/relationships/image" Target="../media/image3.emf"/></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3" Type="http://schemas.openxmlformats.org/officeDocument/2006/relationships/oleObject" Target="../embeddings/Microsoft_Word_97_-_2003_Document2.doc"/><Relationship Id="rId2" Type="http://schemas.openxmlformats.org/officeDocument/2006/relationships/slideMaster" Target="../slideMasters/slideMaster5.xml"/><Relationship Id="rId1" Type="http://schemas.openxmlformats.org/officeDocument/2006/relationships/vmlDrawing" Target="../drawings/vmlDrawing2.vml"/><Relationship Id="rId4" Type="http://schemas.openxmlformats.org/officeDocument/2006/relationships/image" Target="../media/image3.emf"/></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3" Type="http://schemas.openxmlformats.org/officeDocument/2006/relationships/oleObject" Target="../embeddings/Microsoft_Word_97_-_2003_Document3.doc"/><Relationship Id="rId2" Type="http://schemas.openxmlformats.org/officeDocument/2006/relationships/slideMaster" Target="../slideMasters/slideMaster6.xml"/><Relationship Id="rId1" Type="http://schemas.openxmlformats.org/officeDocument/2006/relationships/vmlDrawing" Target="../drawings/vmlDrawing3.vml"/><Relationship Id="rId4" Type="http://schemas.openxmlformats.org/officeDocument/2006/relationships/image" Target="../media/image3.emf"/></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0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8.xml"/></Relationships>
</file>

<file path=ppt/slideLayouts/_rels/slideLayout7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2.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0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7"/>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90" y="3628840"/>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95615586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6533369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Informal Cover 2">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GB">
              <a:solidFill>
                <a:srgbClr val="FFFFFF"/>
              </a:solidFill>
              <a:ea typeface="ＭＳ Ｐゴシック" pitchFamily="-112" charset="-128"/>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GB"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smtClean="0"/>
              <a:t>Click to edit Master text styles</a:t>
            </a:r>
          </a:p>
        </p:txBody>
      </p:sp>
    </p:spTree>
    <p:extLst>
      <p:ext uri="{BB962C8B-B14F-4D97-AF65-F5344CB8AC3E}">
        <p14:creationId xmlns:p14="http://schemas.microsoft.com/office/powerpoint/2010/main" val="2907833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7" name="Text Placeholder 7"/>
          <p:cNvSpPr>
            <a:spLocks noGrp="1"/>
          </p:cNvSpPr>
          <p:nvPr>
            <p:ph type="body" sz="quarter" idx="13"/>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smtClean="0"/>
              <a:t>Click to edit Master text styles</a:t>
            </a:r>
          </a:p>
        </p:txBody>
      </p:sp>
      <p:sp>
        <p:nvSpPr>
          <p:cNvPr id="9" name="Text Placeholder 8"/>
          <p:cNvSpPr>
            <a:spLocks noGrp="1"/>
          </p:cNvSpPr>
          <p:nvPr>
            <p:ph type="body" sz="quarter" idx="14"/>
          </p:nvPr>
        </p:nvSpPr>
        <p:spPr>
          <a:xfrm>
            <a:off x="293690" y="2110854"/>
            <a:ext cx="8566151" cy="4267723"/>
          </a:xfrm>
          <a:noFill/>
          <a:ln>
            <a:noFill/>
          </a:ln>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a:defRPr/>
            </a:lvl1pPr>
          </a:lstStyle>
          <a:p>
            <a:pPr>
              <a:defRPr/>
            </a:pPr>
            <a:fld id="{3663EEAA-9435-45CC-B068-458D2D39B377}" type="slidenum">
              <a:rPr lang="en-US">
                <a:solidFill>
                  <a:srgbClr val="002147">
                    <a:tint val="75000"/>
                  </a:srgbClr>
                </a:solidFill>
              </a:rPr>
              <a:pPr>
                <a:defRPr/>
              </a:pPr>
              <a:t>‹#›</a:t>
            </a:fld>
            <a:endParaRPr lang="en-US">
              <a:solidFill>
                <a:srgbClr val="002147">
                  <a:tint val="75000"/>
                </a:srgbClr>
              </a:solidFill>
            </a:endParaRPr>
          </a:p>
        </p:txBody>
      </p:sp>
    </p:spTree>
    <p:extLst>
      <p:ext uri="{BB962C8B-B14F-4D97-AF65-F5344CB8AC3E}">
        <p14:creationId xmlns:p14="http://schemas.microsoft.com/office/powerpoint/2010/main" val="16888761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GB" smtClean="0"/>
              <a:t>Click to edit Master text styles</a:t>
            </a:r>
          </a:p>
        </p:txBody>
      </p:sp>
      <p:sp>
        <p:nvSpPr>
          <p:cNvPr id="7" name="Text Placeholder 7"/>
          <p:cNvSpPr>
            <a:spLocks noGrp="1"/>
          </p:cNvSpPr>
          <p:nvPr>
            <p:ph type="body" sz="quarter" idx="13"/>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smtClean="0"/>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a:defRPr/>
            </a:lvl1pPr>
          </a:lstStyle>
          <a:p>
            <a:pPr>
              <a:defRPr/>
            </a:pPr>
            <a:fld id="{7E642C39-BFB2-428D-B302-ABECB03B94D8}" type="slidenum">
              <a:rPr lang="en-US">
                <a:solidFill>
                  <a:srgbClr val="002147">
                    <a:tint val="75000"/>
                  </a:srgbClr>
                </a:solidFill>
              </a:rPr>
              <a:pPr>
                <a:defRPr/>
              </a:pPr>
              <a:t>‹#›</a:t>
            </a:fld>
            <a:endParaRPr lang="en-US">
              <a:solidFill>
                <a:srgbClr val="002147">
                  <a:tint val="75000"/>
                </a:srgbClr>
              </a:solidFill>
            </a:endParaRPr>
          </a:p>
        </p:txBody>
      </p:sp>
    </p:spTree>
    <p:extLst>
      <p:ext uri="{BB962C8B-B14F-4D97-AF65-F5344CB8AC3E}">
        <p14:creationId xmlns:p14="http://schemas.microsoft.com/office/powerpoint/2010/main" val="28438747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2" name="Title 1"/>
          <p:cNvSpPr>
            <a:spLocks noGrp="1"/>
          </p:cNvSpPr>
          <p:nvPr>
            <p:ph type="title"/>
          </p:nvPr>
        </p:nvSpPr>
        <p:spPr/>
        <p:txBody>
          <a:bodyPr/>
          <a:lstStyle/>
          <a:p>
            <a:r>
              <a:rPr lang="en-GB"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smtClean="0"/>
              <a:t>Click to edit Master text styles</a:t>
            </a:r>
          </a:p>
        </p:txBody>
      </p:sp>
      <p:sp>
        <p:nvSpPr>
          <p:cNvPr id="10" name="Text Placeholder 9"/>
          <p:cNvSpPr>
            <a:spLocks noGrp="1"/>
          </p:cNvSpPr>
          <p:nvPr>
            <p:ph type="body" sz="quarter" idx="13"/>
          </p:nvPr>
        </p:nvSpPr>
        <p:spPr>
          <a:xfrm>
            <a:off x="5088335" y="5544913"/>
            <a:ext cx="3760392" cy="833663"/>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GB" smtClean="0"/>
              <a:t>Click to edit Master text styles</a:t>
            </a:r>
          </a:p>
        </p:txBody>
      </p:sp>
      <p:sp>
        <p:nvSpPr>
          <p:cNvPr id="6"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6"/>
          </p:nvPr>
        </p:nvSpPr>
        <p:spPr/>
        <p:txBody>
          <a:bodyPr/>
          <a:lstStyle>
            <a:lvl1pPr>
              <a:defRPr/>
            </a:lvl1pPr>
          </a:lstStyle>
          <a:p>
            <a:pPr>
              <a:defRPr/>
            </a:pPr>
            <a:fld id="{986B081A-2363-4BBD-9337-7FAAFADB4A65}" type="slidenum">
              <a:rPr lang="en-US">
                <a:solidFill>
                  <a:srgbClr val="002147">
                    <a:tint val="75000"/>
                  </a:srgbClr>
                </a:solidFill>
              </a:rPr>
              <a:pPr>
                <a:defRPr/>
              </a:pPr>
              <a:t>‹#›</a:t>
            </a:fld>
            <a:endParaRPr lang="en-US">
              <a:solidFill>
                <a:srgbClr val="002147">
                  <a:tint val="75000"/>
                </a:srgbClr>
              </a:solidFill>
            </a:endParaRPr>
          </a:p>
        </p:txBody>
      </p:sp>
    </p:spTree>
    <p:extLst>
      <p:ext uri="{BB962C8B-B14F-4D97-AF65-F5344CB8AC3E}">
        <p14:creationId xmlns:p14="http://schemas.microsoft.com/office/powerpoint/2010/main" val="8865349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dirty="0" smtClean="0"/>
              <a:t>Click icon to add picture</a:t>
            </a:r>
            <a:endParaRPr lang="en-US" noProof="0" dirty="0"/>
          </a:p>
        </p:txBody>
      </p:sp>
      <p:sp>
        <p:nvSpPr>
          <p:cNvPr id="2" name="Title 1"/>
          <p:cNvSpPr>
            <a:spLocks noGrp="1"/>
          </p:cNvSpPr>
          <p:nvPr>
            <p:ph type="title"/>
          </p:nvPr>
        </p:nvSpPr>
        <p:spPr/>
        <p:txBody>
          <a:bodyPr/>
          <a:lstStyle/>
          <a:p>
            <a:r>
              <a:rPr lang="en-GB"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smtClean="0"/>
              <a:t>Click to edit Master text styles</a:t>
            </a:r>
          </a:p>
        </p:txBody>
      </p:sp>
      <p:sp>
        <p:nvSpPr>
          <p:cNvPr id="12" name="Text Placeholder 11"/>
          <p:cNvSpPr>
            <a:spLocks noGrp="1"/>
          </p:cNvSpPr>
          <p:nvPr>
            <p:ph type="body" sz="quarter" idx="15"/>
          </p:nvPr>
        </p:nvSpPr>
        <p:spPr>
          <a:xfrm>
            <a:off x="4645467" y="2117186"/>
            <a:ext cx="4211471" cy="4261389"/>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DCA10B17-82D0-4776-BB76-01849302DEC8}" type="slidenum">
              <a:rPr lang="en-US">
                <a:solidFill>
                  <a:srgbClr val="002147">
                    <a:tint val="75000"/>
                  </a:srgbClr>
                </a:solidFill>
              </a:rPr>
              <a:pPr>
                <a:defRPr/>
              </a:pPr>
              <a:t>‹#›</a:t>
            </a:fld>
            <a:endParaRPr lang="en-US">
              <a:solidFill>
                <a:srgbClr val="002147">
                  <a:tint val="75000"/>
                </a:srgbClr>
              </a:solidFill>
            </a:endParaRPr>
          </a:p>
        </p:txBody>
      </p:sp>
    </p:spTree>
    <p:extLst>
      <p:ext uri="{BB962C8B-B14F-4D97-AF65-F5344CB8AC3E}">
        <p14:creationId xmlns:p14="http://schemas.microsoft.com/office/powerpoint/2010/main" val="15304128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smtClean="0"/>
              <a:t>Click to edit Master text styles</a:t>
            </a:r>
          </a:p>
        </p:txBody>
      </p:sp>
      <p:sp>
        <p:nvSpPr>
          <p:cNvPr id="12" name="Text Placeholder 11"/>
          <p:cNvSpPr>
            <a:spLocks noGrp="1"/>
          </p:cNvSpPr>
          <p:nvPr>
            <p:ph type="body" sz="quarter" idx="15"/>
          </p:nvPr>
        </p:nvSpPr>
        <p:spPr>
          <a:xfrm>
            <a:off x="4356000" y="2243140"/>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E7C77811-756C-40A1-BA7E-0264470A0A69}" type="slidenum">
              <a:rPr lang="en-US">
                <a:solidFill>
                  <a:srgbClr val="002147">
                    <a:tint val="75000"/>
                  </a:srgbClr>
                </a:solidFill>
              </a:rPr>
              <a:pPr>
                <a:defRPr/>
              </a:pPr>
              <a:t>‹#›</a:t>
            </a:fld>
            <a:endParaRPr lang="en-US">
              <a:solidFill>
                <a:srgbClr val="002147">
                  <a:tint val="75000"/>
                </a:srgbClr>
              </a:solidFill>
            </a:endParaRPr>
          </a:p>
        </p:txBody>
      </p:sp>
    </p:spTree>
    <p:extLst>
      <p:ext uri="{BB962C8B-B14F-4D97-AF65-F5344CB8AC3E}">
        <p14:creationId xmlns:p14="http://schemas.microsoft.com/office/powerpoint/2010/main" val="18812323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7"/>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90" y="3628840"/>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334574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2595492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5296661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040762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1950829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1394664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5714475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4675102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42387057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6785377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0606617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6811359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7437476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11725895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921343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8647660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4229959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4011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93659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36544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68148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4184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241990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53906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49181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0381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5281545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48019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69666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52766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720930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90" y="2110854"/>
            <a:ext cx="8566151"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a:defRPr/>
            </a:lvl1pPr>
          </a:lstStyle>
          <a:p>
            <a:pPr>
              <a:defRPr/>
            </a:pPr>
            <a:fld id="{CEEC7ED9-E380-4A6A-99F2-31DD1315903A}"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24684524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US" smtClean="0"/>
              <a:t>Click to edit Master text styles</a:t>
            </a:r>
          </a:p>
        </p:txBody>
      </p:sp>
      <p:sp>
        <p:nvSpPr>
          <p:cNvPr id="7" name="Text Placeholder 7"/>
          <p:cNvSpPr>
            <a:spLocks noGrp="1"/>
          </p:cNvSpPr>
          <p:nvPr>
            <p:ph type="body" sz="quarter" idx="13"/>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a:defRPr/>
            </a:lvl1pPr>
          </a:lstStyle>
          <a:p>
            <a:pPr>
              <a:defRPr/>
            </a:pPr>
            <a:fld id="{6E23035D-61A6-47DB-B98B-1EB886AC7E2B}"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1138709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5088335" y="5544913"/>
            <a:ext cx="3760392" cy="833663"/>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smtClean="0"/>
              <a:t>Click to edit Master text styles</a:t>
            </a:r>
          </a:p>
        </p:txBody>
      </p:sp>
      <p:sp>
        <p:nvSpPr>
          <p:cNvPr id="6"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6"/>
          </p:nvPr>
        </p:nvSpPr>
        <p:spPr/>
        <p:txBody>
          <a:bodyPr/>
          <a:lstStyle>
            <a:lvl1pPr>
              <a:defRPr/>
            </a:lvl1pPr>
          </a:lstStyle>
          <a:p>
            <a:pPr>
              <a:defRPr/>
            </a:pPr>
            <a:fld id="{292B95DA-57BB-4A0F-9A1B-F24465D5B5A7}"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9234369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dirty="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645467" y="2117186"/>
            <a:ext cx="4211471" cy="4261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7B7B966A-9E1E-485C-98C9-03EAA5D16B07}"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8953228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356000" y="2243140"/>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0B9CE40D-7955-437C-BED3-DE8620030199}"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30332749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561699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4466283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9116357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4176262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0919550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6265546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7853330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9564242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1239792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5056324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4169797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647077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2298145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5132625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0727510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6" name="Rectangle 5"/>
          <p:cNvSpPr/>
          <p:nvPr userDrawn="1"/>
        </p:nvSpPr>
        <p:spPr>
          <a:xfrm>
            <a:off x="3859214" y="5486402"/>
            <a:ext cx="1635125" cy="1154113"/>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137</a:t>
            </a:r>
          </a:p>
          <a:p>
            <a:pPr defTabSz="457200">
              <a:defRPr/>
            </a:pPr>
            <a:r>
              <a:rPr lang="en-US" dirty="0">
                <a:solidFill>
                  <a:prstClr val="white"/>
                </a:solidFill>
              </a:rPr>
              <a:t>G: 138</a:t>
            </a:r>
          </a:p>
          <a:p>
            <a:pPr defTabSz="457200">
              <a:defRPr/>
            </a:pPr>
            <a:r>
              <a:rPr lang="en-US" dirty="0">
                <a:solidFill>
                  <a:prstClr val="white"/>
                </a:solidFill>
              </a:rPr>
              <a:t>B: 23</a:t>
            </a:r>
          </a:p>
        </p:txBody>
      </p:sp>
      <p:sp>
        <p:nvSpPr>
          <p:cNvPr id="7" name="Rectangle 6"/>
          <p:cNvSpPr/>
          <p:nvPr userDrawn="1"/>
        </p:nvSpPr>
        <p:spPr>
          <a:xfrm>
            <a:off x="3859214" y="3182938"/>
            <a:ext cx="1635125" cy="1058862"/>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156</a:t>
            </a:r>
          </a:p>
          <a:p>
            <a:pPr defTabSz="457200">
              <a:defRPr/>
            </a:pPr>
            <a:r>
              <a:rPr lang="en-US" dirty="0">
                <a:solidFill>
                  <a:prstClr val="white"/>
                </a:solidFill>
              </a:rPr>
              <a:t>G: 19</a:t>
            </a:r>
          </a:p>
          <a:p>
            <a:pPr defTabSz="457200">
              <a:defRPr/>
            </a:pPr>
            <a:r>
              <a:rPr lang="en-US" dirty="0">
                <a:solidFill>
                  <a:prstClr val="white"/>
                </a:solidFill>
              </a:rPr>
              <a:t>B: 46</a:t>
            </a:r>
          </a:p>
        </p:txBody>
      </p:sp>
      <p:sp>
        <p:nvSpPr>
          <p:cNvPr id="8" name="Rectangle 7"/>
          <p:cNvSpPr/>
          <p:nvPr userDrawn="1"/>
        </p:nvSpPr>
        <p:spPr>
          <a:xfrm>
            <a:off x="3859214" y="4291014"/>
            <a:ext cx="1635125" cy="11557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93</a:t>
            </a:r>
          </a:p>
          <a:p>
            <a:pPr defTabSz="457200">
              <a:defRPr/>
            </a:pPr>
            <a:r>
              <a:rPr lang="en-US" dirty="0">
                <a:solidFill>
                  <a:prstClr val="white"/>
                </a:solidFill>
              </a:rPr>
              <a:t>G: 75</a:t>
            </a:r>
          </a:p>
          <a:p>
            <a:pPr defTabSz="457200">
              <a:defRPr/>
            </a:pPr>
            <a:r>
              <a:rPr lang="en-US" dirty="0">
                <a:solidFill>
                  <a:prstClr val="white"/>
                </a:solidFill>
              </a:rPr>
              <a:t>B: 10</a:t>
            </a:r>
          </a:p>
        </p:txBody>
      </p:sp>
      <p:sp>
        <p:nvSpPr>
          <p:cNvPr id="9" name="Rectangle 8"/>
          <p:cNvSpPr/>
          <p:nvPr userDrawn="1"/>
        </p:nvSpPr>
        <p:spPr>
          <a:xfrm>
            <a:off x="7234241" y="4291014"/>
            <a:ext cx="1633537" cy="11557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113</a:t>
            </a:r>
          </a:p>
          <a:p>
            <a:pPr defTabSz="457200">
              <a:defRPr/>
            </a:pPr>
            <a:r>
              <a:rPr lang="en-US" dirty="0">
                <a:solidFill>
                  <a:prstClr val="white"/>
                </a:solidFill>
              </a:rPr>
              <a:t>G: 126</a:t>
            </a:r>
          </a:p>
          <a:p>
            <a:pPr defTabSz="457200">
              <a:defRPr/>
            </a:pPr>
            <a:r>
              <a:rPr lang="en-US" dirty="0">
                <a:solidFill>
                  <a:prstClr val="white"/>
                </a:solidFill>
              </a:rPr>
              <a:t>B: 189</a:t>
            </a:r>
          </a:p>
        </p:txBody>
      </p:sp>
      <p:sp>
        <p:nvSpPr>
          <p:cNvPr id="10" name="Rectangle 9"/>
          <p:cNvSpPr/>
          <p:nvPr userDrawn="1"/>
        </p:nvSpPr>
        <p:spPr>
          <a:xfrm>
            <a:off x="304801" y="5486402"/>
            <a:ext cx="1633539" cy="1154113"/>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anchor="ctr"/>
          <a:lstStyle/>
          <a:p>
            <a:pPr defTabSz="457200">
              <a:defRPr/>
            </a:pPr>
            <a:r>
              <a:rPr lang="en-US" dirty="0">
                <a:solidFill>
                  <a:prstClr val="white"/>
                </a:solidFill>
              </a:rPr>
              <a:t>R: 116</a:t>
            </a:r>
          </a:p>
          <a:p>
            <a:pPr defTabSz="457200">
              <a:defRPr/>
            </a:pPr>
            <a:r>
              <a:rPr lang="en-US" dirty="0">
                <a:solidFill>
                  <a:prstClr val="white"/>
                </a:solidFill>
              </a:rPr>
              <a:t>G: 118</a:t>
            </a:r>
          </a:p>
          <a:p>
            <a:pPr defTabSz="457200">
              <a:defRPr/>
            </a:pPr>
            <a:r>
              <a:rPr lang="en-US" dirty="0">
                <a:solidFill>
                  <a:prstClr val="white"/>
                </a:solidFill>
              </a:rPr>
              <a:t>B: 121</a:t>
            </a:r>
          </a:p>
        </p:txBody>
      </p:sp>
      <p:sp>
        <p:nvSpPr>
          <p:cNvPr id="11" name="Rectangle 10"/>
          <p:cNvSpPr/>
          <p:nvPr userDrawn="1"/>
        </p:nvSpPr>
        <p:spPr>
          <a:xfrm>
            <a:off x="5540376" y="5484813"/>
            <a:ext cx="1633539" cy="11557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74</a:t>
            </a:r>
          </a:p>
          <a:p>
            <a:pPr defTabSz="457200">
              <a:defRPr/>
            </a:pPr>
            <a:r>
              <a:rPr lang="en-US" dirty="0">
                <a:solidFill>
                  <a:prstClr val="white"/>
                </a:solidFill>
              </a:rPr>
              <a:t>G: 25</a:t>
            </a:r>
          </a:p>
          <a:p>
            <a:pPr defTabSz="457200">
              <a:defRPr/>
            </a:pPr>
            <a:r>
              <a:rPr lang="en-US" dirty="0">
                <a:solidFill>
                  <a:prstClr val="white"/>
                </a:solidFill>
              </a:rPr>
              <a:t>B: 19</a:t>
            </a:r>
          </a:p>
        </p:txBody>
      </p:sp>
      <p:sp>
        <p:nvSpPr>
          <p:cNvPr id="12" name="Rectangle 11"/>
          <p:cNvSpPr/>
          <p:nvPr userDrawn="1"/>
        </p:nvSpPr>
        <p:spPr>
          <a:xfrm>
            <a:off x="5545141" y="3190877"/>
            <a:ext cx="1633537" cy="105886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189</a:t>
            </a:r>
          </a:p>
          <a:p>
            <a:pPr defTabSz="457200">
              <a:defRPr/>
            </a:pPr>
            <a:r>
              <a:rPr lang="en-US" dirty="0">
                <a:solidFill>
                  <a:prstClr val="white"/>
                </a:solidFill>
              </a:rPr>
              <a:t>G: 120</a:t>
            </a:r>
          </a:p>
          <a:p>
            <a:pPr defTabSz="457200">
              <a:defRPr/>
            </a:pPr>
            <a:r>
              <a:rPr lang="en-US" dirty="0">
                <a:solidFill>
                  <a:prstClr val="white"/>
                </a:solidFill>
              </a:rPr>
              <a:t>B: 36</a:t>
            </a:r>
          </a:p>
        </p:txBody>
      </p:sp>
      <p:sp>
        <p:nvSpPr>
          <p:cNvPr id="13" name="Rectangle 12"/>
          <p:cNvSpPr/>
          <p:nvPr userDrawn="1"/>
        </p:nvSpPr>
        <p:spPr>
          <a:xfrm>
            <a:off x="5545141" y="4291014"/>
            <a:ext cx="1633537" cy="11557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231</a:t>
            </a:r>
          </a:p>
          <a:p>
            <a:pPr defTabSz="457200">
              <a:defRPr/>
            </a:pPr>
            <a:r>
              <a:rPr lang="en-US" dirty="0">
                <a:solidFill>
                  <a:prstClr val="white"/>
                </a:solidFill>
              </a:rPr>
              <a:t>G: 181</a:t>
            </a:r>
          </a:p>
          <a:p>
            <a:pPr defTabSz="457200">
              <a:defRPr/>
            </a:pPr>
            <a:r>
              <a:rPr lang="en-US" dirty="0">
                <a:solidFill>
                  <a:prstClr val="white"/>
                </a:solidFill>
              </a:rPr>
              <a:t>B: 19</a:t>
            </a:r>
          </a:p>
        </p:txBody>
      </p:sp>
      <p:sp>
        <p:nvSpPr>
          <p:cNvPr id="14" name="Rectangle 13"/>
          <p:cNvSpPr/>
          <p:nvPr userDrawn="1"/>
        </p:nvSpPr>
        <p:spPr>
          <a:xfrm>
            <a:off x="7239000" y="1924051"/>
            <a:ext cx="1635125" cy="122555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232</a:t>
            </a:r>
          </a:p>
          <a:p>
            <a:pPr defTabSz="457200">
              <a:defRPr/>
            </a:pPr>
            <a:r>
              <a:rPr lang="en-US" dirty="0">
                <a:solidFill>
                  <a:prstClr val="white"/>
                </a:solidFill>
              </a:rPr>
              <a:t>G: 211</a:t>
            </a:r>
          </a:p>
          <a:p>
            <a:pPr defTabSz="457200">
              <a:defRPr/>
            </a:pPr>
            <a:r>
              <a:rPr lang="en-US" dirty="0">
                <a:solidFill>
                  <a:prstClr val="white"/>
                </a:solidFill>
              </a:rPr>
              <a:t>B: 165</a:t>
            </a:r>
          </a:p>
        </p:txBody>
      </p:sp>
      <p:sp>
        <p:nvSpPr>
          <p:cNvPr id="15" name="Rectangle 14"/>
          <p:cNvSpPr/>
          <p:nvPr userDrawn="1"/>
        </p:nvSpPr>
        <p:spPr>
          <a:xfrm>
            <a:off x="7239000" y="3190877"/>
            <a:ext cx="1635125" cy="105886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220</a:t>
            </a:r>
          </a:p>
          <a:p>
            <a:pPr defTabSz="457200">
              <a:defRPr/>
            </a:pPr>
            <a:r>
              <a:rPr lang="en-US" dirty="0">
                <a:solidFill>
                  <a:prstClr val="white"/>
                </a:solidFill>
              </a:rPr>
              <a:t>G: 145</a:t>
            </a:r>
          </a:p>
          <a:p>
            <a:pPr defTabSz="457200">
              <a:defRPr/>
            </a:pPr>
            <a:r>
              <a:rPr lang="en-US" dirty="0">
                <a:solidFill>
                  <a:prstClr val="white"/>
                </a:solidFill>
              </a:rPr>
              <a:t>B: 174</a:t>
            </a:r>
          </a:p>
        </p:txBody>
      </p:sp>
      <p:sp>
        <p:nvSpPr>
          <p:cNvPr id="16" name="Rectangle 15"/>
          <p:cNvSpPr/>
          <p:nvPr userDrawn="1"/>
        </p:nvSpPr>
        <p:spPr>
          <a:xfrm>
            <a:off x="304801" y="1920877"/>
            <a:ext cx="1633539" cy="122555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33</a:t>
            </a:r>
          </a:p>
          <a:p>
            <a:pPr defTabSz="457200">
              <a:defRPr/>
            </a:pPr>
            <a:r>
              <a:rPr lang="en-US" dirty="0">
                <a:solidFill>
                  <a:prstClr val="white"/>
                </a:solidFill>
              </a:rPr>
              <a:t>B: 71</a:t>
            </a:r>
          </a:p>
        </p:txBody>
      </p:sp>
      <p:sp>
        <p:nvSpPr>
          <p:cNvPr id="18" name="Rectangle 17"/>
          <p:cNvSpPr/>
          <p:nvPr userDrawn="1"/>
        </p:nvSpPr>
        <p:spPr>
          <a:xfrm>
            <a:off x="304801" y="4289427"/>
            <a:ext cx="1633539" cy="1154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0</a:t>
            </a:r>
          </a:p>
          <a:p>
            <a:pPr defTabSz="457200">
              <a:defRPr/>
            </a:pPr>
            <a:r>
              <a:rPr lang="en-US" dirty="0">
                <a:solidFill>
                  <a:prstClr val="white"/>
                </a:solidFill>
              </a:rPr>
              <a:t>G: 0</a:t>
            </a:r>
          </a:p>
          <a:p>
            <a:pPr defTabSz="457200">
              <a:defRPr/>
            </a:pPr>
            <a:r>
              <a:rPr lang="en-US" dirty="0">
                <a:solidFill>
                  <a:prstClr val="white"/>
                </a:solidFill>
              </a:rPr>
              <a:t>B: 0</a:t>
            </a:r>
          </a:p>
        </p:txBody>
      </p:sp>
      <p:sp>
        <p:nvSpPr>
          <p:cNvPr id="19" name="Rectangle 18"/>
          <p:cNvSpPr/>
          <p:nvPr userDrawn="1"/>
        </p:nvSpPr>
        <p:spPr>
          <a:xfrm>
            <a:off x="3859214" y="1920877"/>
            <a:ext cx="1635125" cy="122555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130</a:t>
            </a:r>
          </a:p>
          <a:p>
            <a:pPr defTabSz="457200">
              <a:defRPr/>
            </a:pPr>
            <a:r>
              <a:rPr lang="en-US" dirty="0">
                <a:solidFill>
                  <a:prstClr val="white"/>
                </a:solidFill>
              </a:rPr>
              <a:t>B: 192</a:t>
            </a:r>
          </a:p>
        </p:txBody>
      </p:sp>
      <p:sp>
        <p:nvSpPr>
          <p:cNvPr id="20" name="Rectangle 19"/>
          <p:cNvSpPr/>
          <p:nvPr userDrawn="1"/>
        </p:nvSpPr>
        <p:spPr>
          <a:xfrm>
            <a:off x="5545141" y="1924051"/>
            <a:ext cx="1633537" cy="122555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75</a:t>
            </a:r>
          </a:p>
          <a:p>
            <a:pPr defTabSz="457200">
              <a:defRPr/>
            </a:pPr>
            <a:r>
              <a:rPr lang="en-US" dirty="0">
                <a:solidFill>
                  <a:prstClr val="white"/>
                </a:solidFill>
              </a:rPr>
              <a:t>G: 50</a:t>
            </a:r>
          </a:p>
          <a:p>
            <a:pPr defTabSz="457200">
              <a:defRPr/>
            </a:pPr>
            <a:r>
              <a:rPr lang="en-US" dirty="0">
                <a:solidFill>
                  <a:prstClr val="white"/>
                </a:solidFill>
              </a:rPr>
              <a:t>B: 66</a:t>
            </a:r>
          </a:p>
        </p:txBody>
      </p:sp>
      <p:sp>
        <p:nvSpPr>
          <p:cNvPr id="21" name="Rectangle 20"/>
          <p:cNvSpPr/>
          <p:nvPr userDrawn="1"/>
        </p:nvSpPr>
        <p:spPr>
          <a:xfrm>
            <a:off x="7239001" y="5494338"/>
            <a:ext cx="1633539" cy="11557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anchor="ctr"/>
          <a:lstStyle/>
          <a:p>
            <a:pPr defTabSz="457200">
              <a:defRPr/>
            </a:pPr>
            <a:r>
              <a:rPr lang="en-US" dirty="0">
                <a:solidFill>
                  <a:srgbClr val="002147"/>
                </a:solidFill>
              </a:rPr>
              <a:t>R: 231</a:t>
            </a:r>
          </a:p>
          <a:p>
            <a:pPr defTabSz="457200">
              <a:defRPr/>
            </a:pPr>
            <a:r>
              <a:rPr lang="en-US" dirty="0">
                <a:solidFill>
                  <a:srgbClr val="002147"/>
                </a:solidFill>
              </a:rPr>
              <a:t>G: 231</a:t>
            </a:r>
          </a:p>
          <a:p>
            <a:pPr defTabSz="457200">
              <a:defRPr/>
            </a:pPr>
            <a:r>
              <a:rPr lang="en-US" dirty="0">
                <a:solidFill>
                  <a:srgbClr val="002147"/>
                </a:solidFill>
              </a:rPr>
              <a:t>B: 231</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 Placeholder 22"/>
          <p:cNvSpPr>
            <a:spLocks noGrp="1"/>
          </p:cNvSpPr>
          <p:nvPr>
            <p:ph type="body" sz="quarter" idx="12"/>
          </p:nvPr>
        </p:nvSpPr>
        <p:spPr>
          <a:xfrm>
            <a:off x="287339" y="1269659"/>
            <a:ext cx="1486532" cy="485775"/>
          </a:xfrm>
        </p:spPr>
        <p:txBody>
          <a:bodyPr/>
          <a:lstStyle>
            <a:lvl1pPr>
              <a:buNone/>
              <a:defRPr>
                <a:solidFill>
                  <a:srgbClr val="747679"/>
                </a:solidFill>
              </a:defRPr>
            </a:lvl1pPr>
          </a:lstStyle>
          <a:p>
            <a:pPr lvl="0"/>
            <a:r>
              <a:rPr lang="en-US" smtClean="0"/>
              <a:t>Click to edit Master text styles</a:t>
            </a:r>
          </a:p>
        </p:txBody>
      </p:sp>
      <p:sp>
        <p:nvSpPr>
          <p:cNvPr id="17" name="Text Placeholder 22"/>
          <p:cNvSpPr>
            <a:spLocks noGrp="1"/>
          </p:cNvSpPr>
          <p:nvPr>
            <p:ph type="body" sz="quarter" idx="13"/>
          </p:nvPr>
        </p:nvSpPr>
        <p:spPr>
          <a:xfrm>
            <a:off x="3865329" y="1269659"/>
            <a:ext cx="2887487" cy="485775"/>
          </a:xfrm>
        </p:spPr>
        <p:txBody>
          <a:bodyPr/>
          <a:lstStyle>
            <a:lvl1pPr>
              <a:buNone/>
              <a:defRPr>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7771365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12"/>
          <p:cNvSpPr>
            <a:spLocks noGrp="1" noChangeArrowheads="1"/>
          </p:cNvSpPr>
          <p:nvPr>
            <p:ph type="dt" sz="half" idx="10"/>
          </p:nvPr>
        </p:nvSpPr>
        <p:spPr>
          <a:xfrm>
            <a:off x="5292727" y="6418265"/>
            <a:ext cx="1584325" cy="179387"/>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GB">
              <a:solidFill>
                <a:srgbClr val="002147"/>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GB"/>
          </a:p>
        </p:txBody>
      </p:sp>
      <p:sp>
        <p:nvSpPr>
          <p:cNvPr id="6" name="Rectangle 14"/>
          <p:cNvSpPr>
            <a:spLocks noGrp="1" noChangeArrowheads="1"/>
          </p:cNvSpPr>
          <p:nvPr>
            <p:ph type="sldNum" sz="quarter" idx="12"/>
          </p:nvPr>
        </p:nvSpPr>
        <p:spPr/>
        <p:txBody>
          <a:bodyPr/>
          <a:lstStyle>
            <a:lvl1pPr>
              <a:defRPr/>
            </a:lvl1pPr>
          </a:lstStyle>
          <a:p>
            <a:pPr>
              <a:defRPr/>
            </a:pPr>
            <a:fld id="{8105C351-1ABF-4CF9-9F8C-7D6715551706}"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30669242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49" y="188914"/>
            <a:ext cx="6553200" cy="86360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323849" y="1268413"/>
            <a:ext cx="6553200" cy="4752975"/>
          </a:xfrm>
        </p:spPr>
        <p:txBody>
          <a:bodyPr rtlCol="0">
            <a:normAutofit/>
          </a:bodyPr>
          <a:lstStyle/>
          <a:p>
            <a:pPr lvl="0"/>
            <a:endParaRPr lang="en-US" noProof="0" smtClean="0"/>
          </a:p>
        </p:txBody>
      </p:sp>
      <p:sp>
        <p:nvSpPr>
          <p:cNvPr id="4" name="Rectangle 12"/>
          <p:cNvSpPr>
            <a:spLocks noGrp="1" noChangeArrowheads="1"/>
          </p:cNvSpPr>
          <p:nvPr>
            <p:ph type="dt" sz="half" idx="10"/>
          </p:nvPr>
        </p:nvSpPr>
        <p:spPr>
          <a:xfrm>
            <a:off x="5292727" y="6418265"/>
            <a:ext cx="1584325" cy="179387"/>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GB">
              <a:solidFill>
                <a:srgbClr val="002147"/>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GB"/>
          </a:p>
        </p:txBody>
      </p:sp>
      <p:sp>
        <p:nvSpPr>
          <p:cNvPr id="6" name="Rectangle 14"/>
          <p:cNvSpPr>
            <a:spLocks noGrp="1" noChangeArrowheads="1"/>
          </p:cNvSpPr>
          <p:nvPr>
            <p:ph type="sldNum" sz="quarter" idx="12"/>
          </p:nvPr>
        </p:nvSpPr>
        <p:spPr/>
        <p:txBody>
          <a:bodyPr/>
          <a:lstStyle>
            <a:lvl1pPr>
              <a:defRPr/>
            </a:lvl1pPr>
          </a:lstStyle>
          <a:p>
            <a:pPr>
              <a:defRPr/>
            </a:pPr>
            <a:fld id="{355E5B77-710C-4C60-A85C-95E2A955CABD}"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34865981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defRPr/>
            </a:lvl1pPr>
          </a:lstStyle>
          <a:p>
            <a:pPr defTabSz="457200" fontAlgn="base">
              <a:spcBef>
                <a:spcPct val="0"/>
              </a:spcBef>
              <a:spcAft>
                <a:spcPct val="0"/>
              </a:spcAft>
              <a:defRPr/>
            </a:pPr>
            <a:fld id="{CED013C9-0B0E-4A84-A9D7-3284F370C9D3}" type="datetimeFigureOut">
              <a:rPr lang="en-GB">
                <a:solidFill>
                  <a:srgbClr val="002147"/>
                </a:solidFill>
                <a:cs typeface="Arial" charset="0"/>
              </a:rPr>
              <a:pPr defTabSz="457200" fontAlgn="base">
                <a:spcBef>
                  <a:spcPct val="0"/>
                </a:spcBef>
                <a:spcAft>
                  <a:spcPct val="0"/>
                </a:spcAft>
                <a:defRPr/>
              </a:pPr>
              <a:t>24/04/2015</a:t>
            </a:fld>
            <a:endParaRPr lang="en-GB">
              <a:solidFill>
                <a:srgbClr val="002147"/>
              </a:solidFill>
              <a:cs typeface="Arial" charset="0"/>
            </a:endParaRPr>
          </a:p>
        </p:txBody>
      </p:sp>
      <p:sp>
        <p:nvSpPr>
          <p:cNvPr id="4" name="Footer Placeholder 3"/>
          <p:cNvSpPr>
            <a:spLocks noGrp="1"/>
          </p:cNvSpPr>
          <p:nvPr>
            <p:ph type="ftr" sz="quarter" idx="11"/>
          </p:nvPr>
        </p:nvSpPr>
        <p:spPr/>
        <p:txBody>
          <a:bodyPr/>
          <a:lstStyle>
            <a:lvl1pPr>
              <a:defRPr/>
            </a:lvl1pPr>
          </a:lstStyle>
          <a:p>
            <a:pPr>
              <a:defRPr/>
            </a:pPr>
            <a:endParaRPr lang="en-GB"/>
          </a:p>
        </p:txBody>
      </p:sp>
      <p:sp>
        <p:nvSpPr>
          <p:cNvPr id="5" name="Slide Number Placeholder 4"/>
          <p:cNvSpPr>
            <a:spLocks noGrp="1"/>
          </p:cNvSpPr>
          <p:nvPr>
            <p:ph type="sldNum" sz="quarter" idx="12"/>
          </p:nvPr>
        </p:nvSpPr>
        <p:spPr/>
        <p:txBody>
          <a:bodyPr/>
          <a:lstStyle>
            <a:lvl1pPr>
              <a:defRPr/>
            </a:lvl1pPr>
          </a:lstStyle>
          <a:p>
            <a:pPr>
              <a:defRPr/>
            </a:pPr>
            <a:fld id="{F4822F34-C936-4DC9-9B07-3DF70ECFEC95}"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22404110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7"/>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90" y="3628840"/>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3981731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4188726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813881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375185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562357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7050256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4848757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4840229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7759435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4869930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7334483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2328718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440872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13385654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510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796388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6263277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987210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63586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742900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81512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417163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79151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628435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63579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0626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66071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58267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411694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32647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89042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90" y="2110854"/>
            <a:ext cx="8566151"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a:defRPr/>
            </a:lvl1pPr>
          </a:lstStyle>
          <a:p>
            <a:pPr>
              <a:defRPr/>
            </a:pPr>
            <a:fld id="{B400BEFC-A326-4554-8BE3-3F539C46DA5E}"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19697309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US" smtClean="0"/>
              <a:t>Click to edit Master text styles</a:t>
            </a:r>
          </a:p>
        </p:txBody>
      </p:sp>
      <p:sp>
        <p:nvSpPr>
          <p:cNvPr id="7" name="Text Placeholder 7"/>
          <p:cNvSpPr>
            <a:spLocks noGrp="1"/>
          </p:cNvSpPr>
          <p:nvPr>
            <p:ph type="body" sz="quarter" idx="13"/>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a:defRPr/>
            </a:lvl1pPr>
          </a:lstStyle>
          <a:p>
            <a:pPr>
              <a:defRPr/>
            </a:pPr>
            <a:fld id="{F70D2D7F-1FD5-4895-B267-FC9829DEEA0E}"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17857778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5088335" y="5544913"/>
            <a:ext cx="3760392" cy="833663"/>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smtClean="0"/>
              <a:t>Click to edit Master text styles</a:t>
            </a:r>
          </a:p>
        </p:txBody>
      </p:sp>
      <p:sp>
        <p:nvSpPr>
          <p:cNvPr id="6"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6"/>
          </p:nvPr>
        </p:nvSpPr>
        <p:spPr/>
        <p:txBody>
          <a:bodyPr/>
          <a:lstStyle>
            <a:lvl1pPr>
              <a:defRPr/>
            </a:lvl1pPr>
          </a:lstStyle>
          <a:p>
            <a:pPr>
              <a:defRPr/>
            </a:pPr>
            <a:fld id="{1F301F8F-D1D7-4E08-996E-263E2147297E}"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25919579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dirty="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645467" y="2117186"/>
            <a:ext cx="4211471" cy="4261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F73FC8D6-5E6E-4B51-987B-CD5F7653583B}"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17023040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356000" y="2243140"/>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485D14BE-58BF-4C5D-908F-94059C162865}"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20079597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116046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71512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5002978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961772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2161399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5791557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8465447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930719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9682428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7559609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42778451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513862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04159608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820311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95340414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41666416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6" name="Rectangle 5"/>
          <p:cNvSpPr/>
          <p:nvPr userDrawn="1"/>
        </p:nvSpPr>
        <p:spPr>
          <a:xfrm>
            <a:off x="3859214" y="5486402"/>
            <a:ext cx="1635125" cy="1154113"/>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137</a:t>
            </a:r>
          </a:p>
          <a:p>
            <a:pPr defTabSz="457200">
              <a:defRPr/>
            </a:pPr>
            <a:r>
              <a:rPr lang="en-US" dirty="0">
                <a:solidFill>
                  <a:prstClr val="white"/>
                </a:solidFill>
              </a:rPr>
              <a:t>G: 138</a:t>
            </a:r>
          </a:p>
          <a:p>
            <a:pPr defTabSz="457200">
              <a:defRPr/>
            </a:pPr>
            <a:r>
              <a:rPr lang="en-US" dirty="0">
                <a:solidFill>
                  <a:prstClr val="white"/>
                </a:solidFill>
              </a:rPr>
              <a:t>B: 23</a:t>
            </a:r>
          </a:p>
        </p:txBody>
      </p:sp>
      <p:sp>
        <p:nvSpPr>
          <p:cNvPr id="7" name="Rectangle 6"/>
          <p:cNvSpPr/>
          <p:nvPr userDrawn="1"/>
        </p:nvSpPr>
        <p:spPr>
          <a:xfrm>
            <a:off x="3859214" y="3182938"/>
            <a:ext cx="1635125" cy="1058862"/>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156</a:t>
            </a:r>
          </a:p>
          <a:p>
            <a:pPr defTabSz="457200">
              <a:defRPr/>
            </a:pPr>
            <a:r>
              <a:rPr lang="en-US" dirty="0">
                <a:solidFill>
                  <a:prstClr val="white"/>
                </a:solidFill>
              </a:rPr>
              <a:t>G: 19</a:t>
            </a:r>
          </a:p>
          <a:p>
            <a:pPr defTabSz="457200">
              <a:defRPr/>
            </a:pPr>
            <a:r>
              <a:rPr lang="en-US" dirty="0">
                <a:solidFill>
                  <a:prstClr val="white"/>
                </a:solidFill>
              </a:rPr>
              <a:t>B: 46</a:t>
            </a:r>
          </a:p>
        </p:txBody>
      </p:sp>
      <p:sp>
        <p:nvSpPr>
          <p:cNvPr id="8" name="Rectangle 7"/>
          <p:cNvSpPr/>
          <p:nvPr userDrawn="1"/>
        </p:nvSpPr>
        <p:spPr>
          <a:xfrm>
            <a:off x="3859214" y="4291014"/>
            <a:ext cx="1635125" cy="11557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93</a:t>
            </a:r>
          </a:p>
          <a:p>
            <a:pPr defTabSz="457200">
              <a:defRPr/>
            </a:pPr>
            <a:r>
              <a:rPr lang="en-US" dirty="0">
                <a:solidFill>
                  <a:prstClr val="white"/>
                </a:solidFill>
              </a:rPr>
              <a:t>G: 75</a:t>
            </a:r>
          </a:p>
          <a:p>
            <a:pPr defTabSz="457200">
              <a:defRPr/>
            </a:pPr>
            <a:r>
              <a:rPr lang="en-US" dirty="0">
                <a:solidFill>
                  <a:prstClr val="white"/>
                </a:solidFill>
              </a:rPr>
              <a:t>B: 10</a:t>
            </a:r>
          </a:p>
        </p:txBody>
      </p:sp>
      <p:sp>
        <p:nvSpPr>
          <p:cNvPr id="9" name="Rectangle 8"/>
          <p:cNvSpPr/>
          <p:nvPr userDrawn="1"/>
        </p:nvSpPr>
        <p:spPr>
          <a:xfrm>
            <a:off x="7234241" y="4291014"/>
            <a:ext cx="1633537" cy="11557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113</a:t>
            </a:r>
          </a:p>
          <a:p>
            <a:pPr defTabSz="457200">
              <a:defRPr/>
            </a:pPr>
            <a:r>
              <a:rPr lang="en-US" dirty="0">
                <a:solidFill>
                  <a:prstClr val="white"/>
                </a:solidFill>
              </a:rPr>
              <a:t>G: 126</a:t>
            </a:r>
          </a:p>
          <a:p>
            <a:pPr defTabSz="457200">
              <a:defRPr/>
            </a:pPr>
            <a:r>
              <a:rPr lang="en-US" dirty="0">
                <a:solidFill>
                  <a:prstClr val="white"/>
                </a:solidFill>
              </a:rPr>
              <a:t>B: 189</a:t>
            </a:r>
          </a:p>
        </p:txBody>
      </p:sp>
      <p:sp>
        <p:nvSpPr>
          <p:cNvPr id="10" name="Rectangle 9"/>
          <p:cNvSpPr/>
          <p:nvPr userDrawn="1"/>
        </p:nvSpPr>
        <p:spPr>
          <a:xfrm>
            <a:off x="304801" y="5486402"/>
            <a:ext cx="1633539" cy="1154113"/>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anchor="ctr"/>
          <a:lstStyle/>
          <a:p>
            <a:pPr defTabSz="457200">
              <a:defRPr/>
            </a:pPr>
            <a:r>
              <a:rPr lang="en-US" dirty="0">
                <a:solidFill>
                  <a:prstClr val="white"/>
                </a:solidFill>
              </a:rPr>
              <a:t>R: 116</a:t>
            </a:r>
          </a:p>
          <a:p>
            <a:pPr defTabSz="457200">
              <a:defRPr/>
            </a:pPr>
            <a:r>
              <a:rPr lang="en-US" dirty="0">
                <a:solidFill>
                  <a:prstClr val="white"/>
                </a:solidFill>
              </a:rPr>
              <a:t>G: 118</a:t>
            </a:r>
          </a:p>
          <a:p>
            <a:pPr defTabSz="457200">
              <a:defRPr/>
            </a:pPr>
            <a:r>
              <a:rPr lang="en-US" dirty="0">
                <a:solidFill>
                  <a:prstClr val="white"/>
                </a:solidFill>
              </a:rPr>
              <a:t>B: 121</a:t>
            </a:r>
          </a:p>
        </p:txBody>
      </p:sp>
      <p:sp>
        <p:nvSpPr>
          <p:cNvPr id="11" name="Rectangle 10"/>
          <p:cNvSpPr/>
          <p:nvPr userDrawn="1"/>
        </p:nvSpPr>
        <p:spPr>
          <a:xfrm>
            <a:off x="5540376" y="5484813"/>
            <a:ext cx="1633539" cy="11557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74</a:t>
            </a:r>
          </a:p>
          <a:p>
            <a:pPr defTabSz="457200">
              <a:defRPr/>
            </a:pPr>
            <a:r>
              <a:rPr lang="en-US" dirty="0">
                <a:solidFill>
                  <a:prstClr val="white"/>
                </a:solidFill>
              </a:rPr>
              <a:t>G: 25</a:t>
            </a:r>
          </a:p>
          <a:p>
            <a:pPr defTabSz="457200">
              <a:defRPr/>
            </a:pPr>
            <a:r>
              <a:rPr lang="en-US" dirty="0">
                <a:solidFill>
                  <a:prstClr val="white"/>
                </a:solidFill>
              </a:rPr>
              <a:t>B: 19</a:t>
            </a:r>
          </a:p>
        </p:txBody>
      </p:sp>
      <p:sp>
        <p:nvSpPr>
          <p:cNvPr id="12" name="Rectangle 11"/>
          <p:cNvSpPr/>
          <p:nvPr userDrawn="1"/>
        </p:nvSpPr>
        <p:spPr>
          <a:xfrm>
            <a:off x="5545141" y="3190877"/>
            <a:ext cx="1633537" cy="105886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189</a:t>
            </a:r>
          </a:p>
          <a:p>
            <a:pPr defTabSz="457200">
              <a:defRPr/>
            </a:pPr>
            <a:r>
              <a:rPr lang="en-US" dirty="0">
                <a:solidFill>
                  <a:prstClr val="white"/>
                </a:solidFill>
              </a:rPr>
              <a:t>G: 120</a:t>
            </a:r>
          </a:p>
          <a:p>
            <a:pPr defTabSz="457200">
              <a:defRPr/>
            </a:pPr>
            <a:r>
              <a:rPr lang="en-US" dirty="0">
                <a:solidFill>
                  <a:prstClr val="white"/>
                </a:solidFill>
              </a:rPr>
              <a:t>B: 36</a:t>
            </a:r>
          </a:p>
        </p:txBody>
      </p:sp>
      <p:sp>
        <p:nvSpPr>
          <p:cNvPr id="13" name="Rectangle 12"/>
          <p:cNvSpPr/>
          <p:nvPr userDrawn="1"/>
        </p:nvSpPr>
        <p:spPr>
          <a:xfrm>
            <a:off x="5545141" y="4291014"/>
            <a:ext cx="1633537" cy="11557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231</a:t>
            </a:r>
          </a:p>
          <a:p>
            <a:pPr defTabSz="457200">
              <a:defRPr/>
            </a:pPr>
            <a:r>
              <a:rPr lang="en-US" dirty="0">
                <a:solidFill>
                  <a:prstClr val="white"/>
                </a:solidFill>
              </a:rPr>
              <a:t>G: 181</a:t>
            </a:r>
          </a:p>
          <a:p>
            <a:pPr defTabSz="457200">
              <a:defRPr/>
            </a:pPr>
            <a:r>
              <a:rPr lang="en-US" dirty="0">
                <a:solidFill>
                  <a:prstClr val="white"/>
                </a:solidFill>
              </a:rPr>
              <a:t>B: 19</a:t>
            </a:r>
          </a:p>
        </p:txBody>
      </p:sp>
      <p:sp>
        <p:nvSpPr>
          <p:cNvPr id="14" name="Rectangle 13"/>
          <p:cNvSpPr/>
          <p:nvPr userDrawn="1"/>
        </p:nvSpPr>
        <p:spPr>
          <a:xfrm>
            <a:off x="7239000" y="1924051"/>
            <a:ext cx="1635125" cy="122555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232</a:t>
            </a:r>
          </a:p>
          <a:p>
            <a:pPr defTabSz="457200">
              <a:defRPr/>
            </a:pPr>
            <a:r>
              <a:rPr lang="en-US" dirty="0">
                <a:solidFill>
                  <a:prstClr val="white"/>
                </a:solidFill>
              </a:rPr>
              <a:t>G: 211</a:t>
            </a:r>
          </a:p>
          <a:p>
            <a:pPr defTabSz="457200">
              <a:defRPr/>
            </a:pPr>
            <a:r>
              <a:rPr lang="en-US" dirty="0">
                <a:solidFill>
                  <a:prstClr val="white"/>
                </a:solidFill>
              </a:rPr>
              <a:t>B: 165</a:t>
            </a:r>
          </a:p>
        </p:txBody>
      </p:sp>
      <p:sp>
        <p:nvSpPr>
          <p:cNvPr id="15" name="Rectangle 14"/>
          <p:cNvSpPr/>
          <p:nvPr userDrawn="1"/>
        </p:nvSpPr>
        <p:spPr>
          <a:xfrm>
            <a:off x="7239000" y="3190877"/>
            <a:ext cx="1635125" cy="105886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220</a:t>
            </a:r>
          </a:p>
          <a:p>
            <a:pPr defTabSz="457200">
              <a:defRPr/>
            </a:pPr>
            <a:r>
              <a:rPr lang="en-US" dirty="0">
                <a:solidFill>
                  <a:prstClr val="white"/>
                </a:solidFill>
              </a:rPr>
              <a:t>G: 145</a:t>
            </a:r>
          </a:p>
          <a:p>
            <a:pPr defTabSz="457200">
              <a:defRPr/>
            </a:pPr>
            <a:r>
              <a:rPr lang="en-US" dirty="0">
                <a:solidFill>
                  <a:prstClr val="white"/>
                </a:solidFill>
              </a:rPr>
              <a:t>B: 174</a:t>
            </a:r>
          </a:p>
        </p:txBody>
      </p:sp>
      <p:sp>
        <p:nvSpPr>
          <p:cNvPr id="16" name="Rectangle 15"/>
          <p:cNvSpPr/>
          <p:nvPr userDrawn="1"/>
        </p:nvSpPr>
        <p:spPr>
          <a:xfrm>
            <a:off x="304801" y="1920877"/>
            <a:ext cx="1633539" cy="122555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33</a:t>
            </a:r>
          </a:p>
          <a:p>
            <a:pPr defTabSz="457200">
              <a:defRPr/>
            </a:pPr>
            <a:r>
              <a:rPr lang="en-US" dirty="0">
                <a:solidFill>
                  <a:prstClr val="white"/>
                </a:solidFill>
              </a:rPr>
              <a:t>B: 71</a:t>
            </a:r>
          </a:p>
        </p:txBody>
      </p:sp>
      <p:sp>
        <p:nvSpPr>
          <p:cNvPr id="18" name="Rectangle 17"/>
          <p:cNvSpPr/>
          <p:nvPr userDrawn="1"/>
        </p:nvSpPr>
        <p:spPr>
          <a:xfrm>
            <a:off x="304801" y="4289427"/>
            <a:ext cx="1633539" cy="1154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0</a:t>
            </a:r>
          </a:p>
          <a:p>
            <a:pPr defTabSz="457200">
              <a:defRPr/>
            </a:pPr>
            <a:r>
              <a:rPr lang="en-US" dirty="0">
                <a:solidFill>
                  <a:prstClr val="white"/>
                </a:solidFill>
              </a:rPr>
              <a:t>G: 0</a:t>
            </a:r>
          </a:p>
          <a:p>
            <a:pPr defTabSz="457200">
              <a:defRPr/>
            </a:pPr>
            <a:r>
              <a:rPr lang="en-US" dirty="0">
                <a:solidFill>
                  <a:prstClr val="white"/>
                </a:solidFill>
              </a:rPr>
              <a:t>B: 0</a:t>
            </a:r>
          </a:p>
        </p:txBody>
      </p:sp>
      <p:sp>
        <p:nvSpPr>
          <p:cNvPr id="19" name="Rectangle 18"/>
          <p:cNvSpPr/>
          <p:nvPr userDrawn="1"/>
        </p:nvSpPr>
        <p:spPr>
          <a:xfrm>
            <a:off x="3859214" y="1920877"/>
            <a:ext cx="1635125" cy="122555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130</a:t>
            </a:r>
          </a:p>
          <a:p>
            <a:pPr defTabSz="457200">
              <a:defRPr/>
            </a:pPr>
            <a:r>
              <a:rPr lang="en-US" dirty="0">
                <a:solidFill>
                  <a:prstClr val="white"/>
                </a:solidFill>
              </a:rPr>
              <a:t>B: 192</a:t>
            </a:r>
          </a:p>
        </p:txBody>
      </p:sp>
      <p:sp>
        <p:nvSpPr>
          <p:cNvPr id="20" name="Rectangle 19"/>
          <p:cNvSpPr/>
          <p:nvPr userDrawn="1"/>
        </p:nvSpPr>
        <p:spPr>
          <a:xfrm>
            <a:off x="5545141" y="1924051"/>
            <a:ext cx="1633537" cy="122555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75</a:t>
            </a:r>
          </a:p>
          <a:p>
            <a:pPr defTabSz="457200">
              <a:defRPr/>
            </a:pPr>
            <a:r>
              <a:rPr lang="en-US" dirty="0">
                <a:solidFill>
                  <a:prstClr val="white"/>
                </a:solidFill>
              </a:rPr>
              <a:t>G: 50</a:t>
            </a:r>
          </a:p>
          <a:p>
            <a:pPr defTabSz="457200">
              <a:defRPr/>
            </a:pPr>
            <a:r>
              <a:rPr lang="en-US" dirty="0">
                <a:solidFill>
                  <a:prstClr val="white"/>
                </a:solidFill>
              </a:rPr>
              <a:t>B: 66</a:t>
            </a:r>
          </a:p>
        </p:txBody>
      </p:sp>
      <p:sp>
        <p:nvSpPr>
          <p:cNvPr id="21" name="Rectangle 20"/>
          <p:cNvSpPr/>
          <p:nvPr userDrawn="1"/>
        </p:nvSpPr>
        <p:spPr>
          <a:xfrm>
            <a:off x="7239001" y="5494338"/>
            <a:ext cx="1633539" cy="11557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anchor="ctr"/>
          <a:lstStyle/>
          <a:p>
            <a:pPr defTabSz="457200">
              <a:defRPr/>
            </a:pPr>
            <a:r>
              <a:rPr lang="en-US" dirty="0">
                <a:solidFill>
                  <a:srgbClr val="002147"/>
                </a:solidFill>
              </a:rPr>
              <a:t>R: 231</a:t>
            </a:r>
          </a:p>
          <a:p>
            <a:pPr defTabSz="457200">
              <a:defRPr/>
            </a:pPr>
            <a:r>
              <a:rPr lang="en-US" dirty="0">
                <a:solidFill>
                  <a:srgbClr val="002147"/>
                </a:solidFill>
              </a:rPr>
              <a:t>G: 231</a:t>
            </a:r>
          </a:p>
          <a:p>
            <a:pPr defTabSz="457200">
              <a:defRPr/>
            </a:pPr>
            <a:r>
              <a:rPr lang="en-US" dirty="0">
                <a:solidFill>
                  <a:srgbClr val="002147"/>
                </a:solidFill>
              </a:rPr>
              <a:t>B: 231</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 Placeholder 22"/>
          <p:cNvSpPr>
            <a:spLocks noGrp="1"/>
          </p:cNvSpPr>
          <p:nvPr>
            <p:ph type="body" sz="quarter" idx="12"/>
          </p:nvPr>
        </p:nvSpPr>
        <p:spPr>
          <a:xfrm>
            <a:off x="287339" y="1269659"/>
            <a:ext cx="1486532" cy="485775"/>
          </a:xfrm>
        </p:spPr>
        <p:txBody>
          <a:bodyPr/>
          <a:lstStyle>
            <a:lvl1pPr>
              <a:buNone/>
              <a:defRPr>
                <a:solidFill>
                  <a:srgbClr val="747679"/>
                </a:solidFill>
              </a:defRPr>
            </a:lvl1pPr>
          </a:lstStyle>
          <a:p>
            <a:pPr lvl="0"/>
            <a:r>
              <a:rPr lang="en-US" smtClean="0"/>
              <a:t>Click to edit Master text styles</a:t>
            </a:r>
          </a:p>
        </p:txBody>
      </p:sp>
      <p:sp>
        <p:nvSpPr>
          <p:cNvPr id="17" name="Text Placeholder 22"/>
          <p:cNvSpPr>
            <a:spLocks noGrp="1"/>
          </p:cNvSpPr>
          <p:nvPr>
            <p:ph type="body" sz="quarter" idx="13"/>
          </p:nvPr>
        </p:nvSpPr>
        <p:spPr>
          <a:xfrm>
            <a:off x="3865329" y="1269659"/>
            <a:ext cx="2887487" cy="485775"/>
          </a:xfrm>
        </p:spPr>
        <p:txBody>
          <a:bodyPr/>
          <a:lstStyle>
            <a:lvl1pPr>
              <a:buNone/>
              <a:defRPr>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118913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12"/>
          <p:cNvSpPr>
            <a:spLocks noGrp="1" noChangeArrowheads="1"/>
          </p:cNvSpPr>
          <p:nvPr>
            <p:ph type="dt" sz="half" idx="10"/>
          </p:nvPr>
        </p:nvSpPr>
        <p:spPr>
          <a:xfrm>
            <a:off x="5292727" y="6418265"/>
            <a:ext cx="1584325" cy="179387"/>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GB">
              <a:solidFill>
                <a:srgbClr val="002147"/>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GB"/>
          </a:p>
        </p:txBody>
      </p:sp>
      <p:sp>
        <p:nvSpPr>
          <p:cNvPr id="6" name="Rectangle 14"/>
          <p:cNvSpPr>
            <a:spLocks noGrp="1" noChangeArrowheads="1"/>
          </p:cNvSpPr>
          <p:nvPr>
            <p:ph type="sldNum" sz="quarter" idx="12"/>
          </p:nvPr>
        </p:nvSpPr>
        <p:spPr/>
        <p:txBody>
          <a:bodyPr/>
          <a:lstStyle>
            <a:lvl1pPr>
              <a:defRPr/>
            </a:lvl1pPr>
          </a:lstStyle>
          <a:p>
            <a:pPr>
              <a:defRPr/>
            </a:pPr>
            <a:fld id="{DC1024E2-E96E-42F1-A0C5-9512B9B3B3E2}"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34604453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49" y="188914"/>
            <a:ext cx="6553200" cy="86360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323849" y="1268413"/>
            <a:ext cx="6553200" cy="4752975"/>
          </a:xfrm>
        </p:spPr>
        <p:txBody>
          <a:bodyPr rtlCol="0">
            <a:normAutofit/>
          </a:bodyPr>
          <a:lstStyle/>
          <a:p>
            <a:pPr lvl="0"/>
            <a:endParaRPr lang="en-US" noProof="0" smtClean="0"/>
          </a:p>
        </p:txBody>
      </p:sp>
      <p:sp>
        <p:nvSpPr>
          <p:cNvPr id="4" name="Rectangle 12"/>
          <p:cNvSpPr>
            <a:spLocks noGrp="1" noChangeArrowheads="1"/>
          </p:cNvSpPr>
          <p:nvPr>
            <p:ph type="dt" sz="half" idx="10"/>
          </p:nvPr>
        </p:nvSpPr>
        <p:spPr>
          <a:xfrm>
            <a:off x="5292727" y="6418265"/>
            <a:ext cx="1584325" cy="179387"/>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GB">
              <a:solidFill>
                <a:srgbClr val="002147"/>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GB"/>
          </a:p>
        </p:txBody>
      </p:sp>
      <p:sp>
        <p:nvSpPr>
          <p:cNvPr id="6" name="Rectangle 14"/>
          <p:cNvSpPr>
            <a:spLocks noGrp="1" noChangeArrowheads="1"/>
          </p:cNvSpPr>
          <p:nvPr>
            <p:ph type="sldNum" sz="quarter" idx="12"/>
          </p:nvPr>
        </p:nvSpPr>
        <p:spPr/>
        <p:txBody>
          <a:bodyPr/>
          <a:lstStyle>
            <a:lvl1pPr>
              <a:defRPr/>
            </a:lvl1pPr>
          </a:lstStyle>
          <a:p>
            <a:pPr>
              <a:defRPr/>
            </a:pPr>
            <a:fld id="{3CFF4F69-0D2E-4A77-B179-6BDDDA68D2CF}"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37109781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defRPr/>
            </a:lvl1pPr>
          </a:lstStyle>
          <a:p>
            <a:pPr defTabSz="457200" fontAlgn="base">
              <a:spcBef>
                <a:spcPct val="0"/>
              </a:spcBef>
              <a:spcAft>
                <a:spcPct val="0"/>
              </a:spcAft>
              <a:defRPr/>
            </a:pPr>
            <a:fld id="{DEF32D97-7171-4E60-833A-FEB12C958DD7}" type="datetimeFigureOut">
              <a:rPr lang="en-GB">
                <a:solidFill>
                  <a:srgbClr val="002147"/>
                </a:solidFill>
                <a:cs typeface="Arial" charset="0"/>
              </a:rPr>
              <a:pPr defTabSz="457200" fontAlgn="base">
                <a:spcBef>
                  <a:spcPct val="0"/>
                </a:spcBef>
                <a:spcAft>
                  <a:spcPct val="0"/>
                </a:spcAft>
                <a:defRPr/>
              </a:pPr>
              <a:t>24/04/2015</a:t>
            </a:fld>
            <a:endParaRPr lang="en-GB">
              <a:solidFill>
                <a:srgbClr val="002147"/>
              </a:solidFill>
              <a:cs typeface="Arial" charset="0"/>
            </a:endParaRPr>
          </a:p>
        </p:txBody>
      </p:sp>
      <p:sp>
        <p:nvSpPr>
          <p:cNvPr id="4" name="Footer Placeholder 3"/>
          <p:cNvSpPr>
            <a:spLocks noGrp="1"/>
          </p:cNvSpPr>
          <p:nvPr>
            <p:ph type="ftr" sz="quarter" idx="11"/>
          </p:nvPr>
        </p:nvSpPr>
        <p:spPr/>
        <p:txBody>
          <a:bodyPr/>
          <a:lstStyle>
            <a:lvl1pPr>
              <a:defRPr/>
            </a:lvl1pPr>
          </a:lstStyle>
          <a:p>
            <a:pPr>
              <a:defRPr/>
            </a:pPr>
            <a:endParaRPr lang="en-GB"/>
          </a:p>
        </p:txBody>
      </p:sp>
      <p:sp>
        <p:nvSpPr>
          <p:cNvPr id="5" name="Slide Number Placeholder 4"/>
          <p:cNvSpPr>
            <a:spLocks noGrp="1"/>
          </p:cNvSpPr>
          <p:nvPr>
            <p:ph type="sldNum" sz="quarter" idx="12"/>
          </p:nvPr>
        </p:nvSpPr>
        <p:spPr/>
        <p:txBody>
          <a:bodyPr/>
          <a:lstStyle>
            <a:lvl1pPr>
              <a:defRPr/>
            </a:lvl1pPr>
          </a:lstStyle>
          <a:p>
            <a:pPr>
              <a:defRPr/>
            </a:pPr>
            <a:fld id="{A2D52CF7-829F-4228-B90E-784E278129CB}"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301615082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A69962EA-A21F-4B15-99DE-175DBFE095DD}" type="datetimeFigureOut">
              <a:rPr lang="en-GB" smtClean="0">
                <a:solidFill>
                  <a:prstClr val="black">
                    <a:tint val="75000"/>
                  </a:prstClr>
                </a:solidFill>
              </a:rPr>
              <a:pPr/>
              <a:t>24/04/2015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80151F7-D0C5-4EDD-AC6D-40AEA07931AB}" type="slidenum">
              <a:rPr lang="en-GB" smtClean="0">
                <a:solidFill>
                  <a:prstClr val="black">
                    <a:tint val="75000"/>
                  </a:prstClr>
                </a:solidFill>
              </a:rPr>
              <a:pPr/>
              <a:t>‹#›</a:t>
            </a:fld>
            <a:endParaRPr lang="en-GB">
              <a:solidFill>
                <a:prstClr val="black">
                  <a:tint val="75000"/>
                </a:prstClr>
              </a:solidFill>
            </a:endParaRPr>
          </a:p>
        </p:txBody>
      </p:sp>
      <p:graphicFrame>
        <p:nvGraphicFramePr>
          <p:cNvPr id="6" name="Object 5"/>
          <p:cNvGraphicFramePr>
            <a:graphicFrameLocks noChangeAspect="1"/>
          </p:cNvGraphicFramePr>
          <p:nvPr userDrawn="1">
            <p:extLst>
              <p:ext uri="{D42A27DB-BD31-4B8C-83A1-F6EECF244321}">
                <p14:modId xmlns:p14="http://schemas.microsoft.com/office/powerpoint/2010/main" val="3515908799"/>
              </p:ext>
            </p:extLst>
          </p:nvPr>
        </p:nvGraphicFramePr>
        <p:xfrm>
          <a:off x="107953" y="115890"/>
          <a:ext cx="1744663" cy="469900"/>
        </p:xfrm>
        <a:graphic>
          <a:graphicData uri="http://schemas.openxmlformats.org/presentationml/2006/ole">
            <mc:AlternateContent xmlns:mc="http://schemas.openxmlformats.org/markup-compatibility/2006">
              <mc:Choice xmlns:v="urn:schemas-microsoft-com:vml" Requires="v">
                <p:oleObj spid="_x0000_s16528" name="Document" r:id="rId3" imgW="4405694" imgH="1299149" progId="Word.Document.8">
                  <p:embed/>
                </p:oleObj>
              </mc:Choice>
              <mc:Fallback>
                <p:oleObj name="Document" r:id="rId3" imgW="4405694" imgH="1299149" progId="Word.Document.8">
                  <p:embed/>
                  <p:pic>
                    <p:nvPicPr>
                      <p:cNvPr id="0" name="Picture 1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3" y="115890"/>
                        <a:ext cx="17446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969058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7"/>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90" y="3628840"/>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4518179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0377143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181690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830457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9723871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52053041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7367703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0060889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0987327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92744921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02601675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6379920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92973238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1819541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075579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5840693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2926026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532456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77681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130510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5135709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371551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624764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500149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8786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650046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88190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867389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4528178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6195770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383045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90" y="2110854"/>
            <a:ext cx="8566151"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a:defRPr/>
            </a:lvl1pPr>
          </a:lstStyle>
          <a:p>
            <a:pPr>
              <a:defRPr/>
            </a:pPr>
            <a:fld id="{B400BEFC-A326-4554-8BE3-3F539C46DA5E}"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312053383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US" smtClean="0"/>
              <a:t>Click to edit Master text styles</a:t>
            </a:r>
          </a:p>
        </p:txBody>
      </p:sp>
      <p:sp>
        <p:nvSpPr>
          <p:cNvPr id="7" name="Text Placeholder 7"/>
          <p:cNvSpPr>
            <a:spLocks noGrp="1"/>
          </p:cNvSpPr>
          <p:nvPr>
            <p:ph type="body" sz="quarter" idx="13"/>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a:defRPr/>
            </a:lvl1pPr>
          </a:lstStyle>
          <a:p>
            <a:pPr>
              <a:defRPr/>
            </a:pPr>
            <a:fld id="{F70D2D7F-1FD5-4895-B267-FC9829DEEA0E}"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33672697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5088335" y="5544913"/>
            <a:ext cx="3760392" cy="833663"/>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smtClean="0"/>
              <a:t>Click to edit Master text styles</a:t>
            </a:r>
          </a:p>
        </p:txBody>
      </p:sp>
      <p:sp>
        <p:nvSpPr>
          <p:cNvPr id="6"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6"/>
          </p:nvPr>
        </p:nvSpPr>
        <p:spPr/>
        <p:txBody>
          <a:bodyPr/>
          <a:lstStyle>
            <a:lvl1pPr>
              <a:defRPr/>
            </a:lvl1pPr>
          </a:lstStyle>
          <a:p>
            <a:pPr>
              <a:defRPr/>
            </a:pPr>
            <a:fld id="{1F301F8F-D1D7-4E08-996E-263E2147297E}"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16761469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dirty="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645467" y="2117186"/>
            <a:ext cx="4211471" cy="4261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F73FC8D6-5E6E-4B51-987B-CD5F7653583B}"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170965457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356000" y="2243140"/>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485D14BE-58BF-4C5D-908F-94059C162865}"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1706173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937331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246594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49681508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82500579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8432684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42733510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7867350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70420870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6870619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52738777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6350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515881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8292509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97193554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51188364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6" name="Rectangle 5"/>
          <p:cNvSpPr/>
          <p:nvPr userDrawn="1"/>
        </p:nvSpPr>
        <p:spPr>
          <a:xfrm>
            <a:off x="3859214" y="5486402"/>
            <a:ext cx="1635125" cy="1154113"/>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137</a:t>
            </a:r>
          </a:p>
          <a:p>
            <a:pPr defTabSz="457200">
              <a:defRPr/>
            </a:pPr>
            <a:r>
              <a:rPr lang="en-US" dirty="0">
                <a:solidFill>
                  <a:prstClr val="white"/>
                </a:solidFill>
              </a:rPr>
              <a:t>G: 138</a:t>
            </a:r>
          </a:p>
          <a:p>
            <a:pPr defTabSz="457200">
              <a:defRPr/>
            </a:pPr>
            <a:r>
              <a:rPr lang="en-US" dirty="0">
                <a:solidFill>
                  <a:prstClr val="white"/>
                </a:solidFill>
              </a:rPr>
              <a:t>B: 23</a:t>
            </a:r>
          </a:p>
        </p:txBody>
      </p:sp>
      <p:sp>
        <p:nvSpPr>
          <p:cNvPr id="7" name="Rectangle 6"/>
          <p:cNvSpPr/>
          <p:nvPr userDrawn="1"/>
        </p:nvSpPr>
        <p:spPr>
          <a:xfrm>
            <a:off x="3859214" y="3182938"/>
            <a:ext cx="1635125" cy="1058862"/>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156</a:t>
            </a:r>
          </a:p>
          <a:p>
            <a:pPr defTabSz="457200">
              <a:defRPr/>
            </a:pPr>
            <a:r>
              <a:rPr lang="en-US" dirty="0">
                <a:solidFill>
                  <a:prstClr val="white"/>
                </a:solidFill>
              </a:rPr>
              <a:t>G: 19</a:t>
            </a:r>
          </a:p>
          <a:p>
            <a:pPr defTabSz="457200">
              <a:defRPr/>
            </a:pPr>
            <a:r>
              <a:rPr lang="en-US" dirty="0">
                <a:solidFill>
                  <a:prstClr val="white"/>
                </a:solidFill>
              </a:rPr>
              <a:t>B: 46</a:t>
            </a:r>
          </a:p>
        </p:txBody>
      </p:sp>
      <p:sp>
        <p:nvSpPr>
          <p:cNvPr id="8" name="Rectangle 7"/>
          <p:cNvSpPr/>
          <p:nvPr userDrawn="1"/>
        </p:nvSpPr>
        <p:spPr>
          <a:xfrm>
            <a:off x="3859214" y="4291014"/>
            <a:ext cx="1635125" cy="11557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93</a:t>
            </a:r>
          </a:p>
          <a:p>
            <a:pPr defTabSz="457200">
              <a:defRPr/>
            </a:pPr>
            <a:r>
              <a:rPr lang="en-US" dirty="0">
                <a:solidFill>
                  <a:prstClr val="white"/>
                </a:solidFill>
              </a:rPr>
              <a:t>G: 75</a:t>
            </a:r>
          </a:p>
          <a:p>
            <a:pPr defTabSz="457200">
              <a:defRPr/>
            </a:pPr>
            <a:r>
              <a:rPr lang="en-US" dirty="0">
                <a:solidFill>
                  <a:prstClr val="white"/>
                </a:solidFill>
              </a:rPr>
              <a:t>B: 10</a:t>
            </a:r>
          </a:p>
        </p:txBody>
      </p:sp>
      <p:sp>
        <p:nvSpPr>
          <p:cNvPr id="9" name="Rectangle 8"/>
          <p:cNvSpPr/>
          <p:nvPr userDrawn="1"/>
        </p:nvSpPr>
        <p:spPr>
          <a:xfrm>
            <a:off x="7234241" y="4291014"/>
            <a:ext cx="1633537" cy="11557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113</a:t>
            </a:r>
          </a:p>
          <a:p>
            <a:pPr defTabSz="457200">
              <a:defRPr/>
            </a:pPr>
            <a:r>
              <a:rPr lang="en-US" dirty="0">
                <a:solidFill>
                  <a:prstClr val="white"/>
                </a:solidFill>
              </a:rPr>
              <a:t>G: 126</a:t>
            </a:r>
          </a:p>
          <a:p>
            <a:pPr defTabSz="457200">
              <a:defRPr/>
            </a:pPr>
            <a:r>
              <a:rPr lang="en-US" dirty="0">
                <a:solidFill>
                  <a:prstClr val="white"/>
                </a:solidFill>
              </a:rPr>
              <a:t>B: 189</a:t>
            </a:r>
          </a:p>
        </p:txBody>
      </p:sp>
      <p:sp>
        <p:nvSpPr>
          <p:cNvPr id="10" name="Rectangle 9"/>
          <p:cNvSpPr/>
          <p:nvPr userDrawn="1"/>
        </p:nvSpPr>
        <p:spPr>
          <a:xfrm>
            <a:off x="304801" y="5486402"/>
            <a:ext cx="1633539" cy="1154113"/>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anchor="ctr"/>
          <a:lstStyle/>
          <a:p>
            <a:pPr defTabSz="457200">
              <a:defRPr/>
            </a:pPr>
            <a:r>
              <a:rPr lang="en-US" dirty="0">
                <a:solidFill>
                  <a:prstClr val="white"/>
                </a:solidFill>
              </a:rPr>
              <a:t>R: 116</a:t>
            </a:r>
          </a:p>
          <a:p>
            <a:pPr defTabSz="457200">
              <a:defRPr/>
            </a:pPr>
            <a:r>
              <a:rPr lang="en-US" dirty="0">
                <a:solidFill>
                  <a:prstClr val="white"/>
                </a:solidFill>
              </a:rPr>
              <a:t>G: 118</a:t>
            </a:r>
          </a:p>
          <a:p>
            <a:pPr defTabSz="457200">
              <a:defRPr/>
            </a:pPr>
            <a:r>
              <a:rPr lang="en-US" dirty="0">
                <a:solidFill>
                  <a:prstClr val="white"/>
                </a:solidFill>
              </a:rPr>
              <a:t>B: 121</a:t>
            </a:r>
          </a:p>
        </p:txBody>
      </p:sp>
      <p:sp>
        <p:nvSpPr>
          <p:cNvPr id="11" name="Rectangle 10"/>
          <p:cNvSpPr/>
          <p:nvPr userDrawn="1"/>
        </p:nvSpPr>
        <p:spPr>
          <a:xfrm>
            <a:off x="5540376" y="5484813"/>
            <a:ext cx="1633539" cy="11557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74</a:t>
            </a:r>
          </a:p>
          <a:p>
            <a:pPr defTabSz="457200">
              <a:defRPr/>
            </a:pPr>
            <a:r>
              <a:rPr lang="en-US" dirty="0">
                <a:solidFill>
                  <a:prstClr val="white"/>
                </a:solidFill>
              </a:rPr>
              <a:t>G: 25</a:t>
            </a:r>
          </a:p>
          <a:p>
            <a:pPr defTabSz="457200">
              <a:defRPr/>
            </a:pPr>
            <a:r>
              <a:rPr lang="en-US" dirty="0">
                <a:solidFill>
                  <a:prstClr val="white"/>
                </a:solidFill>
              </a:rPr>
              <a:t>B: 19</a:t>
            </a:r>
          </a:p>
        </p:txBody>
      </p:sp>
      <p:sp>
        <p:nvSpPr>
          <p:cNvPr id="12" name="Rectangle 11"/>
          <p:cNvSpPr/>
          <p:nvPr userDrawn="1"/>
        </p:nvSpPr>
        <p:spPr>
          <a:xfrm>
            <a:off x="5545141" y="3190877"/>
            <a:ext cx="1633537" cy="105886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189</a:t>
            </a:r>
          </a:p>
          <a:p>
            <a:pPr defTabSz="457200">
              <a:defRPr/>
            </a:pPr>
            <a:r>
              <a:rPr lang="en-US" dirty="0">
                <a:solidFill>
                  <a:prstClr val="white"/>
                </a:solidFill>
              </a:rPr>
              <a:t>G: 120</a:t>
            </a:r>
          </a:p>
          <a:p>
            <a:pPr defTabSz="457200">
              <a:defRPr/>
            </a:pPr>
            <a:r>
              <a:rPr lang="en-US" dirty="0">
                <a:solidFill>
                  <a:prstClr val="white"/>
                </a:solidFill>
              </a:rPr>
              <a:t>B: 36</a:t>
            </a:r>
          </a:p>
        </p:txBody>
      </p:sp>
      <p:sp>
        <p:nvSpPr>
          <p:cNvPr id="13" name="Rectangle 12"/>
          <p:cNvSpPr/>
          <p:nvPr userDrawn="1"/>
        </p:nvSpPr>
        <p:spPr>
          <a:xfrm>
            <a:off x="5545141" y="4291014"/>
            <a:ext cx="1633537" cy="11557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231</a:t>
            </a:r>
          </a:p>
          <a:p>
            <a:pPr defTabSz="457200">
              <a:defRPr/>
            </a:pPr>
            <a:r>
              <a:rPr lang="en-US" dirty="0">
                <a:solidFill>
                  <a:prstClr val="white"/>
                </a:solidFill>
              </a:rPr>
              <a:t>G: 181</a:t>
            </a:r>
          </a:p>
          <a:p>
            <a:pPr defTabSz="457200">
              <a:defRPr/>
            </a:pPr>
            <a:r>
              <a:rPr lang="en-US" dirty="0">
                <a:solidFill>
                  <a:prstClr val="white"/>
                </a:solidFill>
              </a:rPr>
              <a:t>B: 19</a:t>
            </a:r>
          </a:p>
        </p:txBody>
      </p:sp>
      <p:sp>
        <p:nvSpPr>
          <p:cNvPr id="14" name="Rectangle 13"/>
          <p:cNvSpPr/>
          <p:nvPr userDrawn="1"/>
        </p:nvSpPr>
        <p:spPr>
          <a:xfrm>
            <a:off x="7239000" y="1924051"/>
            <a:ext cx="1635125" cy="122555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232</a:t>
            </a:r>
          </a:p>
          <a:p>
            <a:pPr defTabSz="457200">
              <a:defRPr/>
            </a:pPr>
            <a:r>
              <a:rPr lang="en-US" dirty="0">
                <a:solidFill>
                  <a:prstClr val="white"/>
                </a:solidFill>
              </a:rPr>
              <a:t>G: 211</a:t>
            </a:r>
          </a:p>
          <a:p>
            <a:pPr defTabSz="457200">
              <a:defRPr/>
            </a:pPr>
            <a:r>
              <a:rPr lang="en-US" dirty="0">
                <a:solidFill>
                  <a:prstClr val="white"/>
                </a:solidFill>
              </a:rPr>
              <a:t>B: 165</a:t>
            </a:r>
          </a:p>
        </p:txBody>
      </p:sp>
      <p:sp>
        <p:nvSpPr>
          <p:cNvPr id="15" name="Rectangle 14"/>
          <p:cNvSpPr/>
          <p:nvPr userDrawn="1"/>
        </p:nvSpPr>
        <p:spPr>
          <a:xfrm>
            <a:off x="7239000" y="3190877"/>
            <a:ext cx="1635125" cy="105886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220</a:t>
            </a:r>
          </a:p>
          <a:p>
            <a:pPr defTabSz="457200">
              <a:defRPr/>
            </a:pPr>
            <a:r>
              <a:rPr lang="en-US" dirty="0">
                <a:solidFill>
                  <a:prstClr val="white"/>
                </a:solidFill>
              </a:rPr>
              <a:t>G: 145</a:t>
            </a:r>
          </a:p>
          <a:p>
            <a:pPr defTabSz="457200">
              <a:defRPr/>
            </a:pPr>
            <a:r>
              <a:rPr lang="en-US" dirty="0">
                <a:solidFill>
                  <a:prstClr val="white"/>
                </a:solidFill>
              </a:rPr>
              <a:t>B: 174</a:t>
            </a:r>
          </a:p>
        </p:txBody>
      </p:sp>
      <p:sp>
        <p:nvSpPr>
          <p:cNvPr id="16" name="Rectangle 15"/>
          <p:cNvSpPr/>
          <p:nvPr userDrawn="1"/>
        </p:nvSpPr>
        <p:spPr>
          <a:xfrm>
            <a:off x="304801" y="1920877"/>
            <a:ext cx="1633539" cy="122555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33</a:t>
            </a:r>
          </a:p>
          <a:p>
            <a:pPr defTabSz="457200">
              <a:defRPr/>
            </a:pPr>
            <a:r>
              <a:rPr lang="en-US" dirty="0">
                <a:solidFill>
                  <a:prstClr val="white"/>
                </a:solidFill>
              </a:rPr>
              <a:t>B: 71</a:t>
            </a:r>
          </a:p>
        </p:txBody>
      </p:sp>
      <p:sp>
        <p:nvSpPr>
          <p:cNvPr id="18" name="Rectangle 17"/>
          <p:cNvSpPr/>
          <p:nvPr userDrawn="1"/>
        </p:nvSpPr>
        <p:spPr>
          <a:xfrm>
            <a:off x="304801" y="4289427"/>
            <a:ext cx="1633539" cy="1154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0</a:t>
            </a:r>
          </a:p>
          <a:p>
            <a:pPr defTabSz="457200">
              <a:defRPr/>
            </a:pPr>
            <a:r>
              <a:rPr lang="en-US" dirty="0">
                <a:solidFill>
                  <a:prstClr val="white"/>
                </a:solidFill>
              </a:rPr>
              <a:t>G: 0</a:t>
            </a:r>
          </a:p>
          <a:p>
            <a:pPr defTabSz="457200">
              <a:defRPr/>
            </a:pPr>
            <a:r>
              <a:rPr lang="en-US" dirty="0">
                <a:solidFill>
                  <a:prstClr val="white"/>
                </a:solidFill>
              </a:rPr>
              <a:t>B: 0</a:t>
            </a:r>
          </a:p>
        </p:txBody>
      </p:sp>
      <p:sp>
        <p:nvSpPr>
          <p:cNvPr id="19" name="Rectangle 18"/>
          <p:cNvSpPr/>
          <p:nvPr userDrawn="1"/>
        </p:nvSpPr>
        <p:spPr>
          <a:xfrm>
            <a:off x="3859214" y="1920877"/>
            <a:ext cx="1635125" cy="122555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130</a:t>
            </a:r>
          </a:p>
          <a:p>
            <a:pPr defTabSz="457200">
              <a:defRPr/>
            </a:pPr>
            <a:r>
              <a:rPr lang="en-US" dirty="0">
                <a:solidFill>
                  <a:prstClr val="white"/>
                </a:solidFill>
              </a:rPr>
              <a:t>B: 192</a:t>
            </a:r>
          </a:p>
        </p:txBody>
      </p:sp>
      <p:sp>
        <p:nvSpPr>
          <p:cNvPr id="20" name="Rectangle 19"/>
          <p:cNvSpPr/>
          <p:nvPr userDrawn="1"/>
        </p:nvSpPr>
        <p:spPr>
          <a:xfrm>
            <a:off x="5545141" y="1924051"/>
            <a:ext cx="1633537" cy="122555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75</a:t>
            </a:r>
          </a:p>
          <a:p>
            <a:pPr defTabSz="457200">
              <a:defRPr/>
            </a:pPr>
            <a:r>
              <a:rPr lang="en-US" dirty="0">
                <a:solidFill>
                  <a:prstClr val="white"/>
                </a:solidFill>
              </a:rPr>
              <a:t>G: 50</a:t>
            </a:r>
          </a:p>
          <a:p>
            <a:pPr defTabSz="457200">
              <a:defRPr/>
            </a:pPr>
            <a:r>
              <a:rPr lang="en-US" dirty="0">
                <a:solidFill>
                  <a:prstClr val="white"/>
                </a:solidFill>
              </a:rPr>
              <a:t>B: 66</a:t>
            </a:r>
          </a:p>
        </p:txBody>
      </p:sp>
      <p:sp>
        <p:nvSpPr>
          <p:cNvPr id="21" name="Rectangle 20"/>
          <p:cNvSpPr/>
          <p:nvPr userDrawn="1"/>
        </p:nvSpPr>
        <p:spPr>
          <a:xfrm>
            <a:off x="7239001" y="5494338"/>
            <a:ext cx="1633539" cy="11557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anchor="ctr"/>
          <a:lstStyle/>
          <a:p>
            <a:pPr defTabSz="457200">
              <a:defRPr/>
            </a:pPr>
            <a:r>
              <a:rPr lang="en-US" dirty="0">
                <a:solidFill>
                  <a:srgbClr val="002147"/>
                </a:solidFill>
              </a:rPr>
              <a:t>R: 231</a:t>
            </a:r>
          </a:p>
          <a:p>
            <a:pPr defTabSz="457200">
              <a:defRPr/>
            </a:pPr>
            <a:r>
              <a:rPr lang="en-US" dirty="0">
                <a:solidFill>
                  <a:srgbClr val="002147"/>
                </a:solidFill>
              </a:rPr>
              <a:t>G: 231</a:t>
            </a:r>
          </a:p>
          <a:p>
            <a:pPr defTabSz="457200">
              <a:defRPr/>
            </a:pPr>
            <a:r>
              <a:rPr lang="en-US" dirty="0">
                <a:solidFill>
                  <a:srgbClr val="002147"/>
                </a:solidFill>
              </a:rPr>
              <a:t>B: 231</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 Placeholder 22"/>
          <p:cNvSpPr>
            <a:spLocks noGrp="1"/>
          </p:cNvSpPr>
          <p:nvPr>
            <p:ph type="body" sz="quarter" idx="12"/>
          </p:nvPr>
        </p:nvSpPr>
        <p:spPr>
          <a:xfrm>
            <a:off x="287339" y="1269659"/>
            <a:ext cx="1486532" cy="485775"/>
          </a:xfrm>
        </p:spPr>
        <p:txBody>
          <a:bodyPr/>
          <a:lstStyle>
            <a:lvl1pPr>
              <a:buNone/>
              <a:defRPr>
                <a:solidFill>
                  <a:srgbClr val="747679"/>
                </a:solidFill>
              </a:defRPr>
            </a:lvl1pPr>
          </a:lstStyle>
          <a:p>
            <a:pPr lvl="0"/>
            <a:r>
              <a:rPr lang="en-US" smtClean="0"/>
              <a:t>Click to edit Master text styles</a:t>
            </a:r>
          </a:p>
        </p:txBody>
      </p:sp>
      <p:sp>
        <p:nvSpPr>
          <p:cNvPr id="17" name="Text Placeholder 22"/>
          <p:cNvSpPr>
            <a:spLocks noGrp="1"/>
          </p:cNvSpPr>
          <p:nvPr>
            <p:ph type="body" sz="quarter" idx="13"/>
          </p:nvPr>
        </p:nvSpPr>
        <p:spPr>
          <a:xfrm>
            <a:off x="3865329" y="1269659"/>
            <a:ext cx="2887487" cy="485775"/>
          </a:xfrm>
        </p:spPr>
        <p:txBody>
          <a:bodyPr/>
          <a:lstStyle>
            <a:lvl1pPr>
              <a:buNone/>
              <a:defRPr>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97282952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12"/>
          <p:cNvSpPr>
            <a:spLocks noGrp="1" noChangeArrowheads="1"/>
          </p:cNvSpPr>
          <p:nvPr>
            <p:ph type="dt" sz="half" idx="10"/>
          </p:nvPr>
        </p:nvSpPr>
        <p:spPr>
          <a:xfrm>
            <a:off x="5292727" y="6418265"/>
            <a:ext cx="1584325" cy="179387"/>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GB">
              <a:solidFill>
                <a:srgbClr val="002147"/>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GB"/>
          </a:p>
        </p:txBody>
      </p:sp>
      <p:sp>
        <p:nvSpPr>
          <p:cNvPr id="6" name="Rectangle 14"/>
          <p:cNvSpPr>
            <a:spLocks noGrp="1" noChangeArrowheads="1"/>
          </p:cNvSpPr>
          <p:nvPr>
            <p:ph type="sldNum" sz="quarter" idx="12"/>
          </p:nvPr>
        </p:nvSpPr>
        <p:spPr/>
        <p:txBody>
          <a:bodyPr/>
          <a:lstStyle>
            <a:lvl1pPr>
              <a:defRPr/>
            </a:lvl1pPr>
          </a:lstStyle>
          <a:p>
            <a:pPr>
              <a:defRPr/>
            </a:pPr>
            <a:fld id="{DC1024E2-E96E-42F1-A0C5-9512B9B3B3E2}"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393571732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49" y="188914"/>
            <a:ext cx="6553200" cy="86360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323849" y="1268413"/>
            <a:ext cx="6553200" cy="4752975"/>
          </a:xfrm>
        </p:spPr>
        <p:txBody>
          <a:bodyPr rtlCol="0">
            <a:normAutofit/>
          </a:bodyPr>
          <a:lstStyle/>
          <a:p>
            <a:pPr lvl="0"/>
            <a:endParaRPr lang="en-US" noProof="0" smtClean="0"/>
          </a:p>
        </p:txBody>
      </p:sp>
      <p:sp>
        <p:nvSpPr>
          <p:cNvPr id="4" name="Rectangle 12"/>
          <p:cNvSpPr>
            <a:spLocks noGrp="1" noChangeArrowheads="1"/>
          </p:cNvSpPr>
          <p:nvPr>
            <p:ph type="dt" sz="half" idx="10"/>
          </p:nvPr>
        </p:nvSpPr>
        <p:spPr>
          <a:xfrm>
            <a:off x="5292727" y="6418265"/>
            <a:ext cx="1584325" cy="179387"/>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GB">
              <a:solidFill>
                <a:srgbClr val="002147"/>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GB"/>
          </a:p>
        </p:txBody>
      </p:sp>
      <p:sp>
        <p:nvSpPr>
          <p:cNvPr id="6" name="Rectangle 14"/>
          <p:cNvSpPr>
            <a:spLocks noGrp="1" noChangeArrowheads="1"/>
          </p:cNvSpPr>
          <p:nvPr>
            <p:ph type="sldNum" sz="quarter" idx="12"/>
          </p:nvPr>
        </p:nvSpPr>
        <p:spPr/>
        <p:txBody>
          <a:bodyPr/>
          <a:lstStyle>
            <a:lvl1pPr>
              <a:defRPr/>
            </a:lvl1pPr>
          </a:lstStyle>
          <a:p>
            <a:pPr>
              <a:defRPr/>
            </a:pPr>
            <a:fld id="{3CFF4F69-0D2E-4A77-B179-6BDDDA68D2CF}"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227294279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defRPr/>
            </a:lvl1pPr>
          </a:lstStyle>
          <a:p>
            <a:pPr defTabSz="457200" fontAlgn="base">
              <a:spcBef>
                <a:spcPct val="0"/>
              </a:spcBef>
              <a:spcAft>
                <a:spcPct val="0"/>
              </a:spcAft>
              <a:defRPr/>
            </a:pPr>
            <a:fld id="{DEF32D97-7171-4E60-833A-FEB12C958DD7}" type="datetimeFigureOut">
              <a:rPr lang="en-GB">
                <a:solidFill>
                  <a:srgbClr val="002147"/>
                </a:solidFill>
                <a:cs typeface="Arial" charset="0"/>
              </a:rPr>
              <a:pPr defTabSz="457200" fontAlgn="base">
                <a:spcBef>
                  <a:spcPct val="0"/>
                </a:spcBef>
                <a:spcAft>
                  <a:spcPct val="0"/>
                </a:spcAft>
                <a:defRPr/>
              </a:pPr>
              <a:t>24/04/2015</a:t>
            </a:fld>
            <a:endParaRPr lang="en-GB">
              <a:solidFill>
                <a:srgbClr val="002147"/>
              </a:solidFill>
              <a:cs typeface="Arial" charset="0"/>
            </a:endParaRPr>
          </a:p>
        </p:txBody>
      </p:sp>
      <p:sp>
        <p:nvSpPr>
          <p:cNvPr id="4" name="Footer Placeholder 3"/>
          <p:cNvSpPr>
            <a:spLocks noGrp="1"/>
          </p:cNvSpPr>
          <p:nvPr>
            <p:ph type="ftr" sz="quarter" idx="11"/>
          </p:nvPr>
        </p:nvSpPr>
        <p:spPr/>
        <p:txBody>
          <a:bodyPr/>
          <a:lstStyle>
            <a:lvl1pPr>
              <a:defRPr/>
            </a:lvl1pPr>
          </a:lstStyle>
          <a:p>
            <a:pPr>
              <a:defRPr/>
            </a:pPr>
            <a:endParaRPr lang="en-GB"/>
          </a:p>
        </p:txBody>
      </p:sp>
      <p:sp>
        <p:nvSpPr>
          <p:cNvPr id="5" name="Slide Number Placeholder 4"/>
          <p:cNvSpPr>
            <a:spLocks noGrp="1"/>
          </p:cNvSpPr>
          <p:nvPr>
            <p:ph type="sldNum" sz="quarter" idx="12"/>
          </p:nvPr>
        </p:nvSpPr>
        <p:spPr/>
        <p:txBody>
          <a:bodyPr/>
          <a:lstStyle>
            <a:lvl1pPr>
              <a:defRPr/>
            </a:lvl1pPr>
          </a:lstStyle>
          <a:p>
            <a:pPr>
              <a:defRPr/>
            </a:pPr>
            <a:fld id="{A2D52CF7-829F-4228-B90E-784E278129CB}"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18144055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A69962EA-A21F-4B15-99DE-175DBFE095DD}" type="datetimeFigureOut">
              <a:rPr lang="en-GB" smtClean="0">
                <a:solidFill>
                  <a:prstClr val="black">
                    <a:tint val="75000"/>
                  </a:prstClr>
                </a:solidFill>
              </a:rPr>
              <a:pPr/>
              <a:t>24/04/2015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80151F7-D0C5-4EDD-AC6D-40AEA07931AB}" type="slidenum">
              <a:rPr lang="en-GB" smtClean="0">
                <a:solidFill>
                  <a:prstClr val="black">
                    <a:tint val="75000"/>
                  </a:prstClr>
                </a:solidFill>
              </a:rPr>
              <a:pPr/>
              <a:t>‹#›</a:t>
            </a:fld>
            <a:endParaRPr lang="en-GB">
              <a:solidFill>
                <a:prstClr val="black">
                  <a:tint val="75000"/>
                </a:prstClr>
              </a:solidFill>
            </a:endParaRPr>
          </a:p>
        </p:txBody>
      </p:sp>
      <p:graphicFrame>
        <p:nvGraphicFramePr>
          <p:cNvPr id="6" name="Object 5"/>
          <p:cNvGraphicFramePr>
            <a:graphicFrameLocks noChangeAspect="1"/>
          </p:cNvGraphicFramePr>
          <p:nvPr userDrawn="1">
            <p:extLst>
              <p:ext uri="{D42A27DB-BD31-4B8C-83A1-F6EECF244321}">
                <p14:modId xmlns:p14="http://schemas.microsoft.com/office/powerpoint/2010/main" val="2665446367"/>
              </p:ext>
            </p:extLst>
          </p:nvPr>
        </p:nvGraphicFramePr>
        <p:xfrm>
          <a:off x="107953" y="115890"/>
          <a:ext cx="1744663" cy="469900"/>
        </p:xfrm>
        <a:graphic>
          <a:graphicData uri="http://schemas.openxmlformats.org/presentationml/2006/ole">
            <mc:AlternateContent xmlns:mc="http://schemas.openxmlformats.org/markup-compatibility/2006">
              <mc:Choice xmlns:v="urn:schemas-microsoft-com:vml" Requires="v">
                <p:oleObj spid="_x0000_s17552" name="Document" r:id="rId3" imgW="4405694" imgH="1299149" progId="Word.Document.8">
                  <p:embed/>
                </p:oleObj>
              </mc:Choice>
              <mc:Fallback>
                <p:oleObj name="Document" r:id="rId3" imgW="4405694" imgH="1299149" progId="Word.Document.8">
                  <p:embed/>
                  <p:pic>
                    <p:nvPicPr>
                      <p:cNvPr id="0" name="Picture 1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3" y="115890"/>
                        <a:ext cx="17446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2181126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7"/>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90" y="3628840"/>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124304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699909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5138358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93455091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664764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22708827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57613154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71100378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72952008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31306042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96629577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92465194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687289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952657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97981091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30494546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5593191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526345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760494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122542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9556715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4688623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867624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7836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56188381"/>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7083279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98177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999897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83826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2787400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251035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90" y="2110854"/>
            <a:ext cx="8566151"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a:defRPr/>
            </a:lvl1pPr>
          </a:lstStyle>
          <a:p>
            <a:pPr>
              <a:defRPr/>
            </a:pPr>
            <a:fld id="{B400BEFC-A326-4554-8BE3-3F539C46DA5E}"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407366831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US" smtClean="0"/>
              <a:t>Click to edit Master text styles</a:t>
            </a:r>
          </a:p>
        </p:txBody>
      </p:sp>
      <p:sp>
        <p:nvSpPr>
          <p:cNvPr id="7" name="Text Placeholder 7"/>
          <p:cNvSpPr>
            <a:spLocks noGrp="1"/>
          </p:cNvSpPr>
          <p:nvPr>
            <p:ph type="body" sz="quarter" idx="13"/>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a:defRPr/>
            </a:lvl1pPr>
          </a:lstStyle>
          <a:p>
            <a:pPr>
              <a:defRPr/>
            </a:pPr>
            <a:fld id="{F70D2D7F-1FD5-4895-B267-FC9829DEEA0E}"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122123633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5088335" y="5544913"/>
            <a:ext cx="3760392" cy="833663"/>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smtClean="0"/>
              <a:t>Click to edit Master text styles</a:t>
            </a:r>
          </a:p>
        </p:txBody>
      </p:sp>
      <p:sp>
        <p:nvSpPr>
          <p:cNvPr id="6"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6"/>
          </p:nvPr>
        </p:nvSpPr>
        <p:spPr/>
        <p:txBody>
          <a:bodyPr/>
          <a:lstStyle>
            <a:lvl1pPr>
              <a:defRPr/>
            </a:lvl1pPr>
          </a:lstStyle>
          <a:p>
            <a:pPr>
              <a:defRPr/>
            </a:pPr>
            <a:fld id="{1F301F8F-D1D7-4E08-996E-263E2147297E}"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133603030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dirty="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645467" y="2117186"/>
            <a:ext cx="4211471" cy="4261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F73FC8D6-5E6E-4B51-987B-CD5F7653583B}"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2720299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90" y="2110854"/>
            <a:ext cx="8566151"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a:defRPr/>
            </a:lvl1pPr>
          </a:lstStyle>
          <a:p>
            <a:pPr>
              <a:defRPr/>
            </a:pPr>
            <a:fld id="{B400BEFC-A326-4554-8BE3-3F539C46DA5E}"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2619312740"/>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356000" y="2243140"/>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485D14BE-58BF-4C5D-908F-94059C162865}"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288988030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10208900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78682050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13196372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88101385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40884930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428429622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2552204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24478682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96305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519600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US" smtClean="0"/>
              <a:t>Click to edit Master text styles</a:t>
            </a:r>
          </a:p>
        </p:txBody>
      </p:sp>
      <p:sp>
        <p:nvSpPr>
          <p:cNvPr id="7" name="Text Placeholder 7"/>
          <p:cNvSpPr>
            <a:spLocks noGrp="1"/>
          </p:cNvSpPr>
          <p:nvPr>
            <p:ph type="body" sz="quarter" idx="13"/>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a:defRPr/>
            </a:lvl1pPr>
          </a:lstStyle>
          <a:p>
            <a:pPr>
              <a:defRPr/>
            </a:pPr>
            <a:fld id="{F70D2D7F-1FD5-4895-B267-FC9829DEEA0E}"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784236638"/>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03432529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70653071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7933325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85359266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6" name="Rectangle 5"/>
          <p:cNvSpPr/>
          <p:nvPr userDrawn="1"/>
        </p:nvSpPr>
        <p:spPr>
          <a:xfrm>
            <a:off x="3859214" y="5486402"/>
            <a:ext cx="1635125" cy="1154113"/>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137</a:t>
            </a:r>
          </a:p>
          <a:p>
            <a:pPr defTabSz="457200">
              <a:defRPr/>
            </a:pPr>
            <a:r>
              <a:rPr lang="en-US" dirty="0">
                <a:solidFill>
                  <a:prstClr val="white"/>
                </a:solidFill>
              </a:rPr>
              <a:t>G: 138</a:t>
            </a:r>
          </a:p>
          <a:p>
            <a:pPr defTabSz="457200">
              <a:defRPr/>
            </a:pPr>
            <a:r>
              <a:rPr lang="en-US" dirty="0">
                <a:solidFill>
                  <a:prstClr val="white"/>
                </a:solidFill>
              </a:rPr>
              <a:t>B: 23</a:t>
            </a:r>
          </a:p>
        </p:txBody>
      </p:sp>
      <p:sp>
        <p:nvSpPr>
          <p:cNvPr id="7" name="Rectangle 6"/>
          <p:cNvSpPr/>
          <p:nvPr userDrawn="1"/>
        </p:nvSpPr>
        <p:spPr>
          <a:xfrm>
            <a:off x="3859214" y="3182938"/>
            <a:ext cx="1635125" cy="1058862"/>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156</a:t>
            </a:r>
          </a:p>
          <a:p>
            <a:pPr defTabSz="457200">
              <a:defRPr/>
            </a:pPr>
            <a:r>
              <a:rPr lang="en-US" dirty="0">
                <a:solidFill>
                  <a:prstClr val="white"/>
                </a:solidFill>
              </a:rPr>
              <a:t>G: 19</a:t>
            </a:r>
          </a:p>
          <a:p>
            <a:pPr defTabSz="457200">
              <a:defRPr/>
            </a:pPr>
            <a:r>
              <a:rPr lang="en-US" dirty="0">
                <a:solidFill>
                  <a:prstClr val="white"/>
                </a:solidFill>
              </a:rPr>
              <a:t>B: 46</a:t>
            </a:r>
          </a:p>
        </p:txBody>
      </p:sp>
      <p:sp>
        <p:nvSpPr>
          <p:cNvPr id="8" name="Rectangle 7"/>
          <p:cNvSpPr/>
          <p:nvPr userDrawn="1"/>
        </p:nvSpPr>
        <p:spPr>
          <a:xfrm>
            <a:off x="3859214" y="4291014"/>
            <a:ext cx="1635125" cy="11557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93</a:t>
            </a:r>
          </a:p>
          <a:p>
            <a:pPr defTabSz="457200">
              <a:defRPr/>
            </a:pPr>
            <a:r>
              <a:rPr lang="en-US" dirty="0">
                <a:solidFill>
                  <a:prstClr val="white"/>
                </a:solidFill>
              </a:rPr>
              <a:t>G: 75</a:t>
            </a:r>
          </a:p>
          <a:p>
            <a:pPr defTabSz="457200">
              <a:defRPr/>
            </a:pPr>
            <a:r>
              <a:rPr lang="en-US" dirty="0">
                <a:solidFill>
                  <a:prstClr val="white"/>
                </a:solidFill>
              </a:rPr>
              <a:t>B: 10</a:t>
            </a:r>
          </a:p>
        </p:txBody>
      </p:sp>
      <p:sp>
        <p:nvSpPr>
          <p:cNvPr id="9" name="Rectangle 8"/>
          <p:cNvSpPr/>
          <p:nvPr userDrawn="1"/>
        </p:nvSpPr>
        <p:spPr>
          <a:xfrm>
            <a:off x="7234241" y="4291014"/>
            <a:ext cx="1633537" cy="11557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113</a:t>
            </a:r>
          </a:p>
          <a:p>
            <a:pPr defTabSz="457200">
              <a:defRPr/>
            </a:pPr>
            <a:r>
              <a:rPr lang="en-US" dirty="0">
                <a:solidFill>
                  <a:prstClr val="white"/>
                </a:solidFill>
              </a:rPr>
              <a:t>G: 126</a:t>
            </a:r>
          </a:p>
          <a:p>
            <a:pPr defTabSz="457200">
              <a:defRPr/>
            </a:pPr>
            <a:r>
              <a:rPr lang="en-US" dirty="0">
                <a:solidFill>
                  <a:prstClr val="white"/>
                </a:solidFill>
              </a:rPr>
              <a:t>B: 189</a:t>
            </a:r>
          </a:p>
        </p:txBody>
      </p:sp>
      <p:sp>
        <p:nvSpPr>
          <p:cNvPr id="10" name="Rectangle 9"/>
          <p:cNvSpPr/>
          <p:nvPr userDrawn="1"/>
        </p:nvSpPr>
        <p:spPr>
          <a:xfrm>
            <a:off x="304801" y="5486402"/>
            <a:ext cx="1633539" cy="1154113"/>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anchor="ctr"/>
          <a:lstStyle/>
          <a:p>
            <a:pPr defTabSz="457200">
              <a:defRPr/>
            </a:pPr>
            <a:r>
              <a:rPr lang="en-US" dirty="0">
                <a:solidFill>
                  <a:prstClr val="white"/>
                </a:solidFill>
              </a:rPr>
              <a:t>R: 116</a:t>
            </a:r>
          </a:p>
          <a:p>
            <a:pPr defTabSz="457200">
              <a:defRPr/>
            </a:pPr>
            <a:r>
              <a:rPr lang="en-US" dirty="0">
                <a:solidFill>
                  <a:prstClr val="white"/>
                </a:solidFill>
              </a:rPr>
              <a:t>G: 118</a:t>
            </a:r>
          </a:p>
          <a:p>
            <a:pPr defTabSz="457200">
              <a:defRPr/>
            </a:pPr>
            <a:r>
              <a:rPr lang="en-US" dirty="0">
                <a:solidFill>
                  <a:prstClr val="white"/>
                </a:solidFill>
              </a:rPr>
              <a:t>B: 121</a:t>
            </a:r>
          </a:p>
        </p:txBody>
      </p:sp>
      <p:sp>
        <p:nvSpPr>
          <p:cNvPr id="11" name="Rectangle 10"/>
          <p:cNvSpPr/>
          <p:nvPr userDrawn="1"/>
        </p:nvSpPr>
        <p:spPr>
          <a:xfrm>
            <a:off x="5540376" y="5484813"/>
            <a:ext cx="1633539" cy="11557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74</a:t>
            </a:r>
          </a:p>
          <a:p>
            <a:pPr defTabSz="457200">
              <a:defRPr/>
            </a:pPr>
            <a:r>
              <a:rPr lang="en-US" dirty="0">
                <a:solidFill>
                  <a:prstClr val="white"/>
                </a:solidFill>
              </a:rPr>
              <a:t>G: 25</a:t>
            </a:r>
          </a:p>
          <a:p>
            <a:pPr defTabSz="457200">
              <a:defRPr/>
            </a:pPr>
            <a:r>
              <a:rPr lang="en-US" dirty="0">
                <a:solidFill>
                  <a:prstClr val="white"/>
                </a:solidFill>
              </a:rPr>
              <a:t>B: 19</a:t>
            </a:r>
          </a:p>
        </p:txBody>
      </p:sp>
      <p:sp>
        <p:nvSpPr>
          <p:cNvPr id="12" name="Rectangle 11"/>
          <p:cNvSpPr/>
          <p:nvPr userDrawn="1"/>
        </p:nvSpPr>
        <p:spPr>
          <a:xfrm>
            <a:off x="5545141" y="3190877"/>
            <a:ext cx="1633537" cy="105886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189</a:t>
            </a:r>
          </a:p>
          <a:p>
            <a:pPr defTabSz="457200">
              <a:defRPr/>
            </a:pPr>
            <a:r>
              <a:rPr lang="en-US" dirty="0">
                <a:solidFill>
                  <a:prstClr val="white"/>
                </a:solidFill>
              </a:rPr>
              <a:t>G: 120</a:t>
            </a:r>
          </a:p>
          <a:p>
            <a:pPr defTabSz="457200">
              <a:defRPr/>
            </a:pPr>
            <a:r>
              <a:rPr lang="en-US" dirty="0">
                <a:solidFill>
                  <a:prstClr val="white"/>
                </a:solidFill>
              </a:rPr>
              <a:t>B: 36</a:t>
            </a:r>
          </a:p>
        </p:txBody>
      </p:sp>
      <p:sp>
        <p:nvSpPr>
          <p:cNvPr id="13" name="Rectangle 12"/>
          <p:cNvSpPr/>
          <p:nvPr userDrawn="1"/>
        </p:nvSpPr>
        <p:spPr>
          <a:xfrm>
            <a:off x="5545141" y="4291014"/>
            <a:ext cx="1633537" cy="11557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231</a:t>
            </a:r>
          </a:p>
          <a:p>
            <a:pPr defTabSz="457200">
              <a:defRPr/>
            </a:pPr>
            <a:r>
              <a:rPr lang="en-US" dirty="0">
                <a:solidFill>
                  <a:prstClr val="white"/>
                </a:solidFill>
              </a:rPr>
              <a:t>G: 181</a:t>
            </a:r>
          </a:p>
          <a:p>
            <a:pPr defTabSz="457200">
              <a:defRPr/>
            </a:pPr>
            <a:r>
              <a:rPr lang="en-US" dirty="0">
                <a:solidFill>
                  <a:prstClr val="white"/>
                </a:solidFill>
              </a:rPr>
              <a:t>B: 19</a:t>
            </a:r>
          </a:p>
        </p:txBody>
      </p:sp>
      <p:sp>
        <p:nvSpPr>
          <p:cNvPr id="14" name="Rectangle 13"/>
          <p:cNvSpPr/>
          <p:nvPr userDrawn="1"/>
        </p:nvSpPr>
        <p:spPr>
          <a:xfrm>
            <a:off x="7239000" y="1924051"/>
            <a:ext cx="1635125" cy="122555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232</a:t>
            </a:r>
          </a:p>
          <a:p>
            <a:pPr defTabSz="457200">
              <a:defRPr/>
            </a:pPr>
            <a:r>
              <a:rPr lang="en-US" dirty="0">
                <a:solidFill>
                  <a:prstClr val="white"/>
                </a:solidFill>
              </a:rPr>
              <a:t>G: 211</a:t>
            </a:r>
          </a:p>
          <a:p>
            <a:pPr defTabSz="457200">
              <a:defRPr/>
            </a:pPr>
            <a:r>
              <a:rPr lang="en-US" dirty="0">
                <a:solidFill>
                  <a:prstClr val="white"/>
                </a:solidFill>
              </a:rPr>
              <a:t>B: 165</a:t>
            </a:r>
          </a:p>
        </p:txBody>
      </p:sp>
      <p:sp>
        <p:nvSpPr>
          <p:cNvPr id="15" name="Rectangle 14"/>
          <p:cNvSpPr/>
          <p:nvPr userDrawn="1"/>
        </p:nvSpPr>
        <p:spPr>
          <a:xfrm>
            <a:off x="7239000" y="3190877"/>
            <a:ext cx="1635125" cy="105886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220</a:t>
            </a:r>
          </a:p>
          <a:p>
            <a:pPr defTabSz="457200">
              <a:defRPr/>
            </a:pPr>
            <a:r>
              <a:rPr lang="en-US" dirty="0">
                <a:solidFill>
                  <a:prstClr val="white"/>
                </a:solidFill>
              </a:rPr>
              <a:t>G: 145</a:t>
            </a:r>
          </a:p>
          <a:p>
            <a:pPr defTabSz="457200">
              <a:defRPr/>
            </a:pPr>
            <a:r>
              <a:rPr lang="en-US" dirty="0">
                <a:solidFill>
                  <a:prstClr val="white"/>
                </a:solidFill>
              </a:rPr>
              <a:t>B: 174</a:t>
            </a:r>
          </a:p>
        </p:txBody>
      </p:sp>
      <p:sp>
        <p:nvSpPr>
          <p:cNvPr id="16" name="Rectangle 15"/>
          <p:cNvSpPr/>
          <p:nvPr userDrawn="1"/>
        </p:nvSpPr>
        <p:spPr>
          <a:xfrm>
            <a:off x="304801" y="1920877"/>
            <a:ext cx="1633539" cy="122555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33</a:t>
            </a:r>
          </a:p>
          <a:p>
            <a:pPr defTabSz="457200">
              <a:defRPr/>
            </a:pPr>
            <a:r>
              <a:rPr lang="en-US" dirty="0">
                <a:solidFill>
                  <a:prstClr val="white"/>
                </a:solidFill>
              </a:rPr>
              <a:t>B: 71</a:t>
            </a:r>
          </a:p>
        </p:txBody>
      </p:sp>
      <p:sp>
        <p:nvSpPr>
          <p:cNvPr id="18" name="Rectangle 17"/>
          <p:cNvSpPr/>
          <p:nvPr userDrawn="1"/>
        </p:nvSpPr>
        <p:spPr>
          <a:xfrm>
            <a:off x="304801" y="4289427"/>
            <a:ext cx="1633539" cy="1154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0</a:t>
            </a:r>
          </a:p>
          <a:p>
            <a:pPr defTabSz="457200">
              <a:defRPr/>
            </a:pPr>
            <a:r>
              <a:rPr lang="en-US" dirty="0">
                <a:solidFill>
                  <a:prstClr val="white"/>
                </a:solidFill>
              </a:rPr>
              <a:t>G: 0</a:t>
            </a:r>
          </a:p>
          <a:p>
            <a:pPr defTabSz="457200">
              <a:defRPr/>
            </a:pPr>
            <a:r>
              <a:rPr lang="en-US" dirty="0">
                <a:solidFill>
                  <a:prstClr val="white"/>
                </a:solidFill>
              </a:rPr>
              <a:t>B: 0</a:t>
            </a:r>
          </a:p>
        </p:txBody>
      </p:sp>
      <p:sp>
        <p:nvSpPr>
          <p:cNvPr id="19" name="Rectangle 18"/>
          <p:cNvSpPr/>
          <p:nvPr userDrawn="1"/>
        </p:nvSpPr>
        <p:spPr>
          <a:xfrm>
            <a:off x="3859214" y="1920877"/>
            <a:ext cx="1635125" cy="122555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130</a:t>
            </a:r>
          </a:p>
          <a:p>
            <a:pPr defTabSz="457200">
              <a:defRPr/>
            </a:pPr>
            <a:r>
              <a:rPr lang="en-US" dirty="0">
                <a:solidFill>
                  <a:prstClr val="white"/>
                </a:solidFill>
              </a:rPr>
              <a:t>B: 192</a:t>
            </a:r>
          </a:p>
        </p:txBody>
      </p:sp>
      <p:sp>
        <p:nvSpPr>
          <p:cNvPr id="20" name="Rectangle 19"/>
          <p:cNvSpPr/>
          <p:nvPr userDrawn="1"/>
        </p:nvSpPr>
        <p:spPr>
          <a:xfrm>
            <a:off x="5545141" y="1924051"/>
            <a:ext cx="1633537" cy="122555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75</a:t>
            </a:r>
          </a:p>
          <a:p>
            <a:pPr defTabSz="457200">
              <a:defRPr/>
            </a:pPr>
            <a:r>
              <a:rPr lang="en-US" dirty="0">
                <a:solidFill>
                  <a:prstClr val="white"/>
                </a:solidFill>
              </a:rPr>
              <a:t>G: 50</a:t>
            </a:r>
          </a:p>
          <a:p>
            <a:pPr defTabSz="457200">
              <a:defRPr/>
            </a:pPr>
            <a:r>
              <a:rPr lang="en-US" dirty="0">
                <a:solidFill>
                  <a:prstClr val="white"/>
                </a:solidFill>
              </a:rPr>
              <a:t>B: 66</a:t>
            </a:r>
          </a:p>
        </p:txBody>
      </p:sp>
      <p:sp>
        <p:nvSpPr>
          <p:cNvPr id="21" name="Rectangle 20"/>
          <p:cNvSpPr/>
          <p:nvPr userDrawn="1"/>
        </p:nvSpPr>
        <p:spPr>
          <a:xfrm>
            <a:off x="7239001" y="5494338"/>
            <a:ext cx="1633539" cy="11557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anchor="ctr"/>
          <a:lstStyle/>
          <a:p>
            <a:pPr defTabSz="457200">
              <a:defRPr/>
            </a:pPr>
            <a:r>
              <a:rPr lang="en-US" dirty="0">
                <a:solidFill>
                  <a:srgbClr val="002147"/>
                </a:solidFill>
              </a:rPr>
              <a:t>R: 231</a:t>
            </a:r>
          </a:p>
          <a:p>
            <a:pPr defTabSz="457200">
              <a:defRPr/>
            </a:pPr>
            <a:r>
              <a:rPr lang="en-US" dirty="0">
                <a:solidFill>
                  <a:srgbClr val="002147"/>
                </a:solidFill>
              </a:rPr>
              <a:t>G: 231</a:t>
            </a:r>
          </a:p>
          <a:p>
            <a:pPr defTabSz="457200">
              <a:defRPr/>
            </a:pPr>
            <a:r>
              <a:rPr lang="en-US" dirty="0">
                <a:solidFill>
                  <a:srgbClr val="002147"/>
                </a:solidFill>
              </a:rPr>
              <a:t>B: 231</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 Placeholder 22"/>
          <p:cNvSpPr>
            <a:spLocks noGrp="1"/>
          </p:cNvSpPr>
          <p:nvPr>
            <p:ph type="body" sz="quarter" idx="12"/>
          </p:nvPr>
        </p:nvSpPr>
        <p:spPr>
          <a:xfrm>
            <a:off x="287339" y="1269659"/>
            <a:ext cx="1486532" cy="485775"/>
          </a:xfrm>
        </p:spPr>
        <p:txBody>
          <a:bodyPr/>
          <a:lstStyle>
            <a:lvl1pPr>
              <a:buNone/>
              <a:defRPr>
                <a:solidFill>
                  <a:srgbClr val="747679"/>
                </a:solidFill>
              </a:defRPr>
            </a:lvl1pPr>
          </a:lstStyle>
          <a:p>
            <a:pPr lvl="0"/>
            <a:r>
              <a:rPr lang="en-US" smtClean="0"/>
              <a:t>Click to edit Master text styles</a:t>
            </a:r>
          </a:p>
        </p:txBody>
      </p:sp>
      <p:sp>
        <p:nvSpPr>
          <p:cNvPr id="17" name="Text Placeholder 22"/>
          <p:cNvSpPr>
            <a:spLocks noGrp="1"/>
          </p:cNvSpPr>
          <p:nvPr>
            <p:ph type="body" sz="quarter" idx="13"/>
          </p:nvPr>
        </p:nvSpPr>
        <p:spPr>
          <a:xfrm>
            <a:off x="3865329" y="1269659"/>
            <a:ext cx="2887487" cy="485775"/>
          </a:xfrm>
        </p:spPr>
        <p:txBody>
          <a:bodyPr/>
          <a:lstStyle>
            <a:lvl1pPr>
              <a:buNone/>
              <a:defRPr>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54436248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12"/>
          <p:cNvSpPr>
            <a:spLocks noGrp="1" noChangeArrowheads="1"/>
          </p:cNvSpPr>
          <p:nvPr>
            <p:ph type="dt" sz="half" idx="10"/>
          </p:nvPr>
        </p:nvSpPr>
        <p:spPr>
          <a:xfrm>
            <a:off x="5292727" y="6418265"/>
            <a:ext cx="1584325" cy="179387"/>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GB">
              <a:solidFill>
                <a:srgbClr val="002147"/>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GB"/>
          </a:p>
        </p:txBody>
      </p:sp>
      <p:sp>
        <p:nvSpPr>
          <p:cNvPr id="6" name="Rectangle 14"/>
          <p:cNvSpPr>
            <a:spLocks noGrp="1" noChangeArrowheads="1"/>
          </p:cNvSpPr>
          <p:nvPr>
            <p:ph type="sldNum" sz="quarter" idx="12"/>
          </p:nvPr>
        </p:nvSpPr>
        <p:spPr/>
        <p:txBody>
          <a:bodyPr/>
          <a:lstStyle>
            <a:lvl1pPr>
              <a:defRPr/>
            </a:lvl1pPr>
          </a:lstStyle>
          <a:p>
            <a:pPr>
              <a:defRPr/>
            </a:pPr>
            <a:fld id="{DC1024E2-E96E-42F1-A0C5-9512B9B3B3E2}"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352563293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49" y="188914"/>
            <a:ext cx="6553200" cy="86360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323849" y="1268413"/>
            <a:ext cx="6553200" cy="4752975"/>
          </a:xfrm>
        </p:spPr>
        <p:txBody>
          <a:bodyPr rtlCol="0">
            <a:normAutofit/>
          </a:bodyPr>
          <a:lstStyle/>
          <a:p>
            <a:pPr lvl="0"/>
            <a:endParaRPr lang="en-US" noProof="0" smtClean="0"/>
          </a:p>
        </p:txBody>
      </p:sp>
      <p:sp>
        <p:nvSpPr>
          <p:cNvPr id="4" name="Rectangle 12"/>
          <p:cNvSpPr>
            <a:spLocks noGrp="1" noChangeArrowheads="1"/>
          </p:cNvSpPr>
          <p:nvPr>
            <p:ph type="dt" sz="half" idx="10"/>
          </p:nvPr>
        </p:nvSpPr>
        <p:spPr>
          <a:xfrm>
            <a:off x="5292727" y="6418265"/>
            <a:ext cx="1584325" cy="179387"/>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GB">
              <a:solidFill>
                <a:srgbClr val="002147"/>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GB"/>
          </a:p>
        </p:txBody>
      </p:sp>
      <p:sp>
        <p:nvSpPr>
          <p:cNvPr id="6" name="Rectangle 14"/>
          <p:cNvSpPr>
            <a:spLocks noGrp="1" noChangeArrowheads="1"/>
          </p:cNvSpPr>
          <p:nvPr>
            <p:ph type="sldNum" sz="quarter" idx="12"/>
          </p:nvPr>
        </p:nvSpPr>
        <p:spPr/>
        <p:txBody>
          <a:bodyPr/>
          <a:lstStyle>
            <a:lvl1pPr>
              <a:defRPr/>
            </a:lvl1pPr>
          </a:lstStyle>
          <a:p>
            <a:pPr>
              <a:defRPr/>
            </a:pPr>
            <a:fld id="{3CFF4F69-0D2E-4A77-B179-6BDDDA68D2CF}"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51451447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defRPr/>
            </a:lvl1pPr>
          </a:lstStyle>
          <a:p>
            <a:pPr defTabSz="457200" fontAlgn="base">
              <a:spcBef>
                <a:spcPct val="0"/>
              </a:spcBef>
              <a:spcAft>
                <a:spcPct val="0"/>
              </a:spcAft>
              <a:defRPr/>
            </a:pPr>
            <a:fld id="{DEF32D97-7171-4E60-833A-FEB12C958DD7}" type="datetimeFigureOut">
              <a:rPr lang="en-GB">
                <a:solidFill>
                  <a:srgbClr val="002147"/>
                </a:solidFill>
                <a:cs typeface="Arial" charset="0"/>
              </a:rPr>
              <a:pPr defTabSz="457200" fontAlgn="base">
                <a:spcBef>
                  <a:spcPct val="0"/>
                </a:spcBef>
                <a:spcAft>
                  <a:spcPct val="0"/>
                </a:spcAft>
                <a:defRPr/>
              </a:pPr>
              <a:t>24/04/2015</a:t>
            </a:fld>
            <a:endParaRPr lang="en-GB">
              <a:solidFill>
                <a:srgbClr val="002147"/>
              </a:solidFill>
              <a:cs typeface="Arial" charset="0"/>
            </a:endParaRPr>
          </a:p>
        </p:txBody>
      </p:sp>
      <p:sp>
        <p:nvSpPr>
          <p:cNvPr id="4" name="Footer Placeholder 3"/>
          <p:cNvSpPr>
            <a:spLocks noGrp="1"/>
          </p:cNvSpPr>
          <p:nvPr>
            <p:ph type="ftr" sz="quarter" idx="11"/>
          </p:nvPr>
        </p:nvSpPr>
        <p:spPr/>
        <p:txBody>
          <a:bodyPr/>
          <a:lstStyle>
            <a:lvl1pPr>
              <a:defRPr/>
            </a:lvl1pPr>
          </a:lstStyle>
          <a:p>
            <a:pPr>
              <a:defRPr/>
            </a:pPr>
            <a:endParaRPr lang="en-GB"/>
          </a:p>
        </p:txBody>
      </p:sp>
      <p:sp>
        <p:nvSpPr>
          <p:cNvPr id="5" name="Slide Number Placeholder 4"/>
          <p:cNvSpPr>
            <a:spLocks noGrp="1"/>
          </p:cNvSpPr>
          <p:nvPr>
            <p:ph type="sldNum" sz="quarter" idx="12"/>
          </p:nvPr>
        </p:nvSpPr>
        <p:spPr/>
        <p:txBody>
          <a:bodyPr/>
          <a:lstStyle>
            <a:lvl1pPr>
              <a:defRPr/>
            </a:lvl1pPr>
          </a:lstStyle>
          <a:p>
            <a:pPr>
              <a:defRPr/>
            </a:pPr>
            <a:fld id="{A2D52CF7-829F-4228-B90E-784E278129CB}"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256389387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A69962EA-A21F-4B15-99DE-175DBFE095DD}" type="datetimeFigureOut">
              <a:rPr lang="en-GB" smtClean="0">
                <a:solidFill>
                  <a:prstClr val="black">
                    <a:tint val="75000"/>
                  </a:prstClr>
                </a:solidFill>
              </a:rPr>
              <a:pPr/>
              <a:t>24/04/2015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80151F7-D0C5-4EDD-AC6D-40AEA07931AB}" type="slidenum">
              <a:rPr lang="en-GB" smtClean="0">
                <a:solidFill>
                  <a:prstClr val="black">
                    <a:tint val="75000"/>
                  </a:prstClr>
                </a:solidFill>
              </a:rPr>
              <a:pPr/>
              <a:t>‹#›</a:t>
            </a:fld>
            <a:endParaRPr lang="en-GB">
              <a:solidFill>
                <a:prstClr val="black">
                  <a:tint val="75000"/>
                </a:prstClr>
              </a:solidFill>
            </a:endParaRPr>
          </a:p>
        </p:txBody>
      </p:sp>
      <p:graphicFrame>
        <p:nvGraphicFramePr>
          <p:cNvPr id="6" name="Object 5"/>
          <p:cNvGraphicFramePr>
            <a:graphicFrameLocks noChangeAspect="1"/>
          </p:cNvGraphicFramePr>
          <p:nvPr userDrawn="1">
            <p:extLst>
              <p:ext uri="{D42A27DB-BD31-4B8C-83A1-F6EECF244321}">
                <p14:modId xmlns:p14="http://schemas.microsoft.com/office/powerpoint/2010/main" val="2995947009"/>
              </p:ext>
            </p:extLst>
          </p:nvPr>
        </p:nvGraphicFramePr>
        <p:xfrm>
          <a:off x="107953" y="115890"/>
          <a:ext cx="1744663" cy="469900"/>
        </p:xfrm>
        <a:graphic>
          <a:graphicData uri="http://schemas.openxmlformats.org/presentationml/2006/ole">
            <mc:AlternateContent xmlns:mc="http://schemas.openxmlformats.org/markup-compatibility/2006">
              <mc:Choice xmlns:v="urn:schemas-microsoft-com:vml" Requires="v">
                <p:oleObj spid="_x0000_s19600" name="Document" r:id="rId3" imgW="4405694" imgH="1299149" progId="Word.Document.8">
                  <p:embed/>
                </p:oleObj>
              </mc:Choice>
              <mc:Fallback>
                <p:oleObj name="Document" r:id="rId3" imgW="4405694" imgH="1299149" progId="Word.Document.8">
                  <p:embed/>
                  <p:pic>
                    <p:nvPicPr>
                      <p:cNvPr id="0" name="Picture 1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3" y="115890"/>
                        <a:ext cx="17446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8171916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6"/>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89" y="3628840"/>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303824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5088335" y="5544913"/>
            <a:ext cx="3760392" cy="833663"/>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smtClean="0"/>
              <a:t>Click to edit Master text styles</a:t>
            </a:r>
          </a:p>
        </p:txBody>
      </p:sp>
      <p:sp>
        <p:nvSpPr>
          <p:cNvPr id="6"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6"/>
          </p:nvPr>
        </p:nvSpPr>
        <p:spPr/>
        <p:txBody>
          <a:bodyPr/>
          <a:lstStyle>
            <a:lvl1pPr>
              <a:defRPr/>
            </a:lvl1pPr>
          </a:lstStyle>
          <a:p>
            <a:pPr>
              <a:defRPr/>
            </a:pPr>
            <a:fld id="{1F301F8F-D1D7-4E08-996E-263E2147297E}"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2986620752"/>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GB">
              <a:solidFill>
                <a:srgbClr val="FFFFFF"/>
              </a:solidFill>
              <a:ea typeface="ＭＳ Ｐゴシック" pitchFamily="-112"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47874989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GB">
              <a:solidFill>
                <a:srgbClr val="FFFFFF"/>
              </a:solidFill>
              <a:ea typeface="ＭＳ Ｐゴシック" pitchFamily="-112"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20916524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89" y="2110853"/>
            <a:ext cx="8566151"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a:defRPr/>
            </a:lvl1pPr>
          </a:lstStyle>
          <a:p>
            <a:pPr>
              <a:defRPr/>
            </a:pPr>
            <a:fld id="{88837E77-F07C-4F70-A6BE-4707747CAFDC}" type="slidenum">
              <a:rPr lang="en-US"/>
              <a:pPr>
                <a:defRPr/>
              </a:pPr>
              <a:t>‹#›</a:t>
            </a:fld>
            <a:endParaRPr lang="en-US"/>
          </a:p>
        </p:txBody>
      </p:sp>
    </p:spTree>
    <p:extLst>
      <p:ext uri="{BB962C8B-B14F-4D97-AF65-F5344CB8AC3E}">
        <p14:creationId xmlns:p14="http://schemas.microsoft.com/office/powerpoint/2010/main" val="368421637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US" smtClean="0"/>
              <a:t>Click to edit Master text styles</a:t>
            </a:r>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a:defRPr/>
            </a:lvl1pPr>
          </a:lstStyle>
          <a:p>
            <a:pPr>
              <a:defRPr/>
            </a:pPr>
            <a:fld id="{069D727C-5F9E-4601-BDFC-CC7EDA4C046B}" type="slidenum">
              <a:rPr lang="en-US"/>
              <a:pPr>
                <a:defRPr/>
              </a:pPr>
              <a:t>‹#›</a:t>
            </a:fld>
            <a:endParaRPr lang="en-US"/>
          </a:p>
        </p:txBody>
      </p:sp>
    </p:spTree>
    <p:extLst>
      <p:ext uri="{BB962C8B-B14F-4D97-AF65-F5344CB8AC3E}">
        <p14:creationId xmlns:p14="http://schemas.microsoft.com/office/powerpoint/2010/main" val="169635568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5088335" y="5544911"/>
            <a:ext cx="3760392" cy="833663"/>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smtClean="0"/>
              <a:t>Click to edit Master text styles</a:t>
            </a:r>
          </a:p>
        </p:txBody>
      </p:sp>
      <p:sp>
        <p:nvSpPr>
          <p:cNvPr id="6"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6"/>
          </p:nvPr>
        </p:nvSpPr>
        <p:spPr/>
        <p:txBody>
          <a:bodyPr/>
          <a:lstStyle>
            <a:lvl1pPr>
              <a:defRPr/>
            </a:lvl1pPr>
          </a:lstStyle>
          <a:p>
            <a:pPr>
              <a:defRPr/>
            </a:pPr>
            <a:fld id="{277BDEF8-D794-4C93-B053-B53964A79162}" type="slidenum">
              <a:rPr lang="en-US"/>
              <a:pPr>
                <a:defRPr/>
              </a:pPr>
              <a:t>‹#›</a:t>
            </a:fld>
            <a:endParaRPr lang="en-US"/>
          </a:p>
        </p:txBody>
      </p:sp>
    </p:spTree>
    <p:extLst>
      <p:ext uri="{BB962C8B-B14F-4D97-AF65-F5344CB8AC3E}">
        <p14:creationId xmlns:p14="http://schemas.microsoft.com/office/powerpoint/2010/main" val="255354606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645466" y="2117186"/>
            <a:ext cx="4211471" cy="4261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3861667A-C037-4647-A647-1A34A03AEAAD}" type="slidenum">
              <a:rPr lang="en-US"/>
              <a:pPr>
                <a:defRPr/>
              </a:pPr>
              <a:t>‹#›</a:t>
            </a:fld>
            <a:endParaRPr lang="en-US"/>
          </a:p>
        </p:txBody>
      </p:sp>
    </p:spTree>
    <p:extLst>
      <p:ext uri="{BB962C8B-B14F-4D97-AF65-F5344CB8AC3E}">
        <p14:creationId xmlns:p14="http://schemas.microsoft.com/office/powerpoint/2010/main" val="131851778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356000" y="2243139"/>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smtClean="0"/>
              <a:t>Click icon to add picture</a:t>
            </a:r>
            <a:endParaRPr lang="en-US" noProof="0"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9F3EA93E-11C6-4406-9700-DC7C8D4B1BBF}" type="slidenum">
              <a:rPr lang="en-US"/>
              <a:pPr>
                <a:defRPr/>
              </a:pPr>
              <a:t>‹#›</a:t>
            </a:fld>
            <a:endParaRPr lang="en-US"/>
          </a:p>
        </p:txBody>
      </p:sp>
    </p:spTree>
    <p:extLst>
      <p:ext uri="{BB962C8B-B14F-4D97-AF65-F5344CB8AC3E}">
        <p14:creationId xmlns:p14="http://schemas.microsoft.com/office/powerpoint/2010/main" val="289824151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7" descr="title_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title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469900" y="4770439"/>
            <a:ext cx="7772400" cy="1179512"/>
          </a:xfrm>
        </p:spPr>
        <p:txBody>
          <a:bodyPr/>
          <a:lstStyle>
            <a:lvl1pPr>
              <a:defRPr>
                <a:solidFill>
                  <a:schemeClr val="bg1"/>
                </a:solidFill>
              </a:defRPr>
            </a:lvl1pPr>
          </a:lstStyle>
          <a:p>
            <a:pPr lvl="0"/>
            <a:r>
              <a:rPr lang="en-GB" noProof="0" smtClean="0"/>
              <a:t>Click to edit Master title style</a:t>
            </a:r>
          </a:p>
        </p:txBody>
      </p:sp>
      <p:sp>
        <p:nvSpPr>
          <p:cNvPr id="3075" name="Rectangle 3"/>
          <p:cNvSpPr>
            <a:spLocks noGrp="1" noChangeArrowheads="1"/>
          </p:cNvSpPr>
          <p:nvPr>
            <p:ph type="subTitle" idx="1"/>
          </p:nvPr>
        </p:nvSpPr>
        <p:spPr>
          <a:xfrm>
            <a:off x="468314" y="5543550"/>
            <a:ext cx="7775575" cy="622300"/>
          </a:xfrm>
        </p:spPr>
        <p:txBody>
          <a:bodyPr anchor="ctr"/>
          <a:lstStyle>
            <a:lvl1pPr marL="0" indent="0">
              <a:buFont typeface="Wingdings" pitchFamily="2" charset="2"/>
              <a:buNone/>
              <a:defRPr>
                <a:solidFill>
                  <a:schemeClr val="accent1"/>
                </a:solidFill>
              </a:defRPr>
            </a:lvl1pPr>
          </a:lstStyle>
          <a:p>
            <a:pPr lvl="0"/>
            <a:r>
              <a:rPr lang="en-GB" noProof="0" smtClean="0"/>
              <a:t>Click to edit Master subtitle style</a:t>
            </a:r>
          </a:p>
        </p:txBody>
      </p:sp>
    </p:spTree>
    <p:extLst>
      <p:ext uri="{BB962C8B-B14F-4D97-AF65-F5344CB8AC3E}">
        <p14:creationId xmlns:p14="http://schemas.microsoft.com/office/powerpoint/2010/main" val="1461801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6"/>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89" y="3628840"/>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42094603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GB">
              <a:solidFill>
                <a:srgbClr val="FFFFFF"/>
              </a:solidFill>
              <a:ea typeface="ＭＳ Ｐゴシック" pitchFamily="-112"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325517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dirty="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645467" y="2117186"/>
            <a:ext cx="4211471" cy="4261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F73FC8D6-5E6E-4B51-987B-CD5F7653583B}"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803325405"/>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GB">
              <a:solidFill>
                <a:srgbClr val="FFFFFF"/>
              </a:solidFill>
              <a:ea typeface="ＭＳ Ｐゴシック" pitchFamily="-112"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6386769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89" y="2110853"/>
            <a:ext cx="8566151"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a:defRPr/>
            </a:lvl1pPr>
          </a:lstStyle>
          <a:p>
            <a:pPr>
              <a:defRPr/>
            </a:pPr>
            <a:fld id="{88837E77-F07C-4F70-A6BE-4707747CAFDC}" type="slidenum">
              <a:rPr lang="en-US"/>
              <a:pPr>
                <a:defRPr/>
              </a:pPr>
              <a:t>‹#›</a:t>
            </a:fld>
            <a:endParaRPr lang="en-US"/>
          </a:p>
        </p:txBody>
      </p:sp>
    </p:spTree>
    <p:extLst>
      <p:ext uri="{BB962C8B-B14F-4D97-AF65-F5344CB8AC3E}">
        <p14:creationId xmlns:p14="http://schemas.microsoft.com/office/powerpoint/2010/main" val="258726861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US" smtClean="0"/>
              <a:t>Click to edit Master text styles</a:t>
            </a:r>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a:defRPr/>
            </a:lvl1pPr>
          </a:lstStyle>
          <a:p>
            <a:pPr>
              <a:defRPr/>
            </a:pPr>
            <a:fld id="{069D727C-5F9E-4601-BDFC-CC7EDA4C046B}" type="slidenum">
              <a:rPr lang="en-US"/>
              <a:pPr>
                <a:defRPr/>
              </a:pPr>
              <a:t>‹#›</a:t>
            </a:fld>
            <a:endParaRPr lang="en-US"/>
          </a:p>
        </p:txBody>
      </p:sp>
    </p:spTree>
    <p:extLst>
      <p:ext uri="{BB962C8B-B14F-4D97-AF65-F5344CB8AC3E}">
        <p14:creationId xmlns:p14="http://schemas.microsoft.com/office/powerpoint/2010/main" val="316934610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5088335" y="5544911"/>
            <a:ext cx="3760392" cy="833663"/>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smtClean="0"/>
              <a:t>Click to edit Master text styles</a:t>
            </a:r>
          </a:p>
        </p:txBody>
      </p:sp>
      <p:sp>
        <p:nvSpPr>
          <p:cNvPr id="6"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6"/>
          </p:nvPr>
        </p:nvSpPr>
        <p:spPr/>
        <p:txBody>
          <a:bodyPr/>
          <a:lstStyle>
            <a:lvl1pPr>
              <a:defRPr/>
            </a:lvl1pPr>
          </a:lstStyle>
          <a:p>
            <a:pPr>
              <a:defRPr/>
            </a:pPr>
            <a:fld id="{277BDEF8-D794-4C93-B053-B53964A79162}" type="slidenum">
              <a:rPr lang="en-US"/>
              <a:pPr>
                <a:defRPr/>
              </a:pPr>
              <a:t>‹#›</a:t>
            </a:fld>
            <a:endParaRPr lang="en-US"/>
          </a:p>
        </p:txBody>
      </p:sp>
    </p:spTree>
    <p:extLst>
      <p:ext uri="{BB962C8B-B14F-4D97-AF65-F5344CB8AC3E}">
        <p14:creationId xmlns:p14="http://schemas.microsoft.com/office/powerpoint/2010/main" val="15186130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645466" y="2117186"/>
            <a:ext cx="4211471" cy="4261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3861667A-C037-4647-A647-1A34A03AEAAD}" type="slidenum">
              <a:rPr lang="en-US"/>
              <a:pPr>
                <a:defRPr/>
              </a:pPr>
              <a:t>‹#›</a:t>
            </a:fld>
            <a:endParaRPr lang="en-US"/>
          </a:p>
        </p:txBody>
      </p:sp>
    </p:spTree>
    <p:extLst>
      <p:ext uri="{BB962C8B-B14F-4D97-AF65-F5344CB8AC3E}">
        <p14:creationId xmlns:p14="http://schemas.microsoft.com/office/powerpoint/2010/main" val="161233772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356000" y="2243139"/>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smtClean="0"/>
              <a:t>Click icon to add picture</a:t>
            </a:r>
            <a:endParaRPr lang="en-US" noProof="0"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9F3EA93E-11C6-4406-9700-DC7C8D4B1BBF}" type="slidenum">
              <a:rPr lang="en-US"/>
              <a:pPr>
                <a:defRPr/>
              </a:pPr>
              <a:t>‹#›</a:t>
            </a:fld>
            <a:endParaRPr lang="en-US"/>
          </a:p>
        </p:txBody>
      </p:sp>
    </p:spTree>
    <p:extLst>
      <p:ext uri="{BB962C8B-B14F-4D97-AF65-F5344CB8AC3E}">
        <p14:creationId xmlns:p14="http://schemas.microsoft.com/office/powerpoint/2010/main" val="276401254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7" descr="title_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title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469900" y="4770439"/>
            <a:ext cx="7772400" cy="1179512"/>
          </a:xfrm>
        </p:spPr>
        <p:txBody>
          <a:bodyPr/>
          <a:lstStyle>
            <a:lvl1pPr>
              <a:defRPr>
                <a:solidFill>
                  <a:schemeClr val="bg1"/>
                </a:solidFill>
              </a:defRPr>
            </a:lvl1pPr>
          </a:lstStyle>
          <a:p>
            <a:pPr lvl="0"/>
            <a:r>
              <a:rPr lang="en-GB" noProof="0" smtClean="0"/>
              <a:t>Click to edit Master title style</a:t>
            </a:r>
          </a:p>
        </p:txBody>
      </p:sp>
      <p:sp>
        <p:nvSpPr>
          <p:cNvPr id="3075" name="Rectangle 3"/>
          <p:cNvSpPr>
            <a:spLocks noGrp="1" noChangeArrowheads="1"/>
          </p:cNvSpPr>
          <p:nvPr>
            <p:ph type="subTitle" idx="1"/>
          </p:nvPr>
        </p:nvSpPr>
        <p:spPr>
          <a:xfrm>
            <a:off x="468314" y="5543550"/>
            <a:ext cx="7775575" cy="622300"/>
          </a:xfrm>
        </p:spPr>
        <p:txBody>
          <a:bodyPr anchor="ctr"/>
          <a:lstStyle>
            <a:lvl1pPr marL="0" indent="0">
              <a:buFont typeface="Wingdings" pitchFamily="2" charset="2"/>
              <a:buNone/>
              <a:defRPr>
                <a:solidFill>
                  <a:schemeClr val="accent1"/>
                </a:solidFill>
              </a:defRPr>
            </a:lvl1pPr>
          </a:lstStyle>
          <a:p>
            <a:pPr lvl="0"/>
            <a:r>
              <a:rPr lang="en-GB" noProof="0" smtClean="0"/>
              <a:t>Click to edit Master subtitle style</a:t>
            </a:r>
          </a:p>
        </p:txBody>
      </p:sp>
    </p:spTree>
    <p:extLst>
      <p:ext uri="{BB962C8B-B14F-4D97-AF65-F5344CB8AC3E}">
        <p14:creationId xmlns:p14="http://schemas.microsoft.com/office/powerpoint/2010/main" val="11095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6"/>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en-GB"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smtClean="0"/>
              <a:t>Click to edit Master text styles</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GB" smtClean="0"/>
              <a:t>Click to edit Master text styles</a:t>
            </a:r>
          </a:p>
        </p:txBody>
      </p:sp>
      <p:sp>
        <p:nvSpPr>
          <p:cNvPr id="14" name="Text Placeholder 13"/>
          <p:cNvSpPr>
            <a:spLocks noGrp="1"/>
          </p:cNvSpPr>
          <p:nvPr>
            <p:ph type="body" sz="quarter" idx="14"/>
          </p:nvPr>
        </p:nvSpPr>
        <p:spPr>
          <a:xfrm>
            <a:off x="293689" y="3628840"/>
            <a:ext cx="8566151" cy="1503836"/>
          </a:xfrm>
        </p:spPr>
        <p:txBody>
          <a:bodyPr tIns="0">
            <a:noAutofit/>
          </a:bodyPr>
          <a:lstStyle>
            <a:lvl1pPr marL="0" indent="0">
              <a:spcBef>
                <a:spcPts val="0"/>
              </a:spcBef>
              <a:buFontTx/>
              <a:buNone/>
              <a:defRPr sz="1800">
                <a:solidFill>
                  <a:srgbClr val="747679"/>
                </a:solidFill>
              </a:defRPr>
            </a:lvl1pPr>
          </a:lstStyle>
          <a:p>
            <a:pPr lvl="0"/>
            <a:r>
              <a:rPr lang="en-GB" smtClean="0"/>
              <a:t>Click to edit Master text styles</a:t>
            </a:r>
          </a:p>
        </p:txBody>
      </p:sp>
    </p:spTree>
    <p:extLst>
      <p:ext uri="{BB962C8B-B14F-4D97-AF65-F5344CB8AC3E}">
        <p14:creationId xmlns:p14="http://schemas.microsoft.com/office/powerpoint/2010/main" val="180162596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457200" eaLnBrk="1" fontAlgn="base" hangingPunct="1">
              <a:spcBef>
                <a:spcPct val="0"/>
              </a:spcBef>
              <a:spcAft>
                <a:spcPct val="0"/>
              </a:spcAft>
            </a:pPr>
            <a:endParaRPr lang="en-GB" altLang="en-US" smtClean="0">
              <a:solidFill>
                <a:srgbClr val="FFFFFF"/>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GB"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smtClean="0"/>
              <a:t>Click to edit Master text styles</a:t>
            </a:r>
          </a:p>
        </p:txBody>
      </p:sp>
    </p:spTree>
    <p:extLst>
      <p:ext uri="{BB962C8B-B14F-4D97-AF65-F5344CB8AC3E}">
        <p14:creationId xmlns:p14="http://schemas.microsoft.com/office/powerpoint/2010/main" val="318624474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457200" eaLnBrk="1" fontAlgn="base" hangingPunct="1">
              <a:spcBef>
                <a:spcPct val="0"/>
              </a:spcBef>
              <a:spcAft>
                <a:spcPct val="0"/>
              </a:spcAft>
            </a:pPr>
            <a:endParaRPr lang="en-GB" altLang="en-US" smtClean="0">
              <a:solidFill>
                <a:srgbClr val="FFFFFF"/>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GB"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smtClean="0"/>
              <a:t>Click to edit Master text styles</a:t>
            </a:r>
          </a:p>
        </p:txBody>
      </p:sp>
    </p:spTree>
    <p:extLst>
      <p:ext uri="{BB962C8B-B14F-4D97-AF65-F5344CB8AC3E}">
        <p14:creationId xmlns:p14="http://schemas.microsoft.com/office/powerpoint/2010/main" val="2576762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356000" y="2243140"/>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485D14BE-58BF-4C5D-908F-94059C162865}"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19900733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smtClean="0"/>
              <a:t>Click to edit Master text styles</a:t>
            </a:r>
          </a:p>
        </p:txBody>
      </p:sp>
      <p:sp>
        <p:nvSpPr>
          <p:cNvPr id="9" name="Text Placeholder 8"/>
          <p:cNvSpPr>
            <a:spLocks noGrp="1"/>
          </p:cNvSpPr>
          <p:nvPr>
            <p:ph type="body" sz="quarter" idx="14"/>
          </p:nvPr>
        </p:nvSpPr>
        <p:spPr>
          <a:xfrm>
            <a:off x="293689" y="2110853"/>
            <a:ext cx="8566151" cy="4267723"/>
          </a:xfrm>
          <a:noFill/>
          <a:ln>
            <a:noFill/>
          </a:ln>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a:defRPr/>
            </a:lvl1pPr>
          </a:lstStyle>
          <a:p>
            <a:fld id="{137F8EE6-DE94-42B8-B62D-5D3E1A8EE264}" type="slidenum">
              <a:rPr lang="en-US" altLang="en-US"/>
              <a:pPr/>
              <a:t>‹#›</a:t>
            </a:fld>
            <a:endParaRPr lang="en-US" altLang="en-US"/>
          </a:p>
        </p:txBody>
      </p:sp>
    </p:spTree>
    <p:extLst>
      <p:ext uri="{BB962C8B-B14F-4D97-AF65-F5344CB8AC3E}">
        <p14:creationId xmlns:p14="http://schemas.microsoft.com/office/powerpoint/2010/main" val="422248367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GB" smtClean="0"/>
              <a:t>Click to edit Master text styles</a:t>
            </a:r>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smtClean="0"/>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a:defRPr/>
            </a:lvl1pPr>
          </a:lstStyle>
          <a:p>
            <a:fld id="{8433B1B1-FAFA-4087-9472-6F096C8B30F1}" type="slidenum">
              <a:rPr lang="en-US" altLang="en-US"/>
              <a:pPr/>
              <a:t>‹#›</a:t>
            </a:fld>
            <a:endParaRPr lang="en-US" altLang="en-US"/>
          </a:p>
        </p:txBody>
      </p:sp>
    </p:spTree>
    <p:extLst>
      <p:ext uri="{BB962C8B-B14F-4D97-AF65-F5344CB8AC3E}">
        <p14:creationId xmlns:p14="http://schemas.microsoft.com/office/powerpoint/2010/main" val="22654131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2" name="Title 1"/>
          <p:cNvSpPr>
            <a:spLocks noGrp="1"/>
          </p:cNvSpPr>
          <p:nvPr>
            <p:ph type="title"/>
          </p:nvPr>
        </p:nvSpPr>
        <p:spPr/>
        <p:txBody>
          <a:bodyPr/>
          <a:lstStyle/>
          <a:p>
            <a:r>
              <a:rPr lang="en-GB"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smtClean="0"/>
              <a:t>Click to edit Master text styles</a:t>
            </a:r>
          </a:p>
        </p:txBody>
      </p:sp>
      <p:sp>
        <p:nvSpPr>
          <p:cNvPr id="10" name="Text Placeholder 9"/>
          <p:cNvSpPr>
            <a:spLocks noGrp="1"/>
          </p:cNvSpPr>
          <p:nvPr>
            <p:ph type="body" sz="quarter" idx="13"/>
          </p:nvPr>
        </p:nvSpPr>
        <p:spPr>
          <a:xfrm>
            <a:off x="5088335" y="5544911"/>
            <a:ext cx="3760392" cy="833663"/>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GB" smtClean="0"/>
              <a:t>Click to edit Master text styles</a:t>
            </a:r>
          </a:p>
        </p:txBody>
      </p:sp>
      <p:sp>
        <p:nvSpPr>
          <p:cNvPr id="6"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6"/>
          </p:nvPr>
        </p:nvSpPr>
        <p:spPr/>
        <p:txBody>
          <a:bodyPr/>
          <a:lstStyle>
            <a:lvl1pPr>
              <a:defRPr/>
            </a:lvl1pPr>
          </a:lstStyle>
          <a:p>
            <a:fld id="{832AB7E3-2712-4570-B3C3-7760F2C69210}" type="slidenum">
              <a:rPr lang="en-US" altLang="en-US"/>
              <a:pPr/>
              <a:t>‹#›</a:t>
            </a:fld>
            <a:endParaRPr lang="en-US" altLang="en-US"/>
          </a:p>
        </p:txBody>
      </p:sp>
    </p:spTree>
    <p:extLst>
      <p:ext uri="{BB962C8B-B14F-4D97-AF65-F5344CB8AC3E}">
        <p14:creationId xmlns:p14="http://schemas.microsoft.com/office/powerpoint/2010/main" val="56177552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dirty="0" smtClean="0"/>
              <a:t>Click icon to add picture</a:t>
            </a:r>
            <a:endParaRPr lang="en-US" noProof="0" dirty="0"/>
          </a:p>
        </p:txBody>
      </p:sp>
      <p:sp>
        <p:nvSpPr>
          <p:cNvPr id="2" name="Title 1"/>
          <p:cNvSpPr>
            <a:spLocks noGrp="1"/>
          </p:cNvSpPr>
          <p:nvPr>
            <p:ph type="title"/>
          </p:nvPr>
        </p:nvSpPr>
        <p:spPr/>
        <p:txBody>
          <a:bodyPr/>
          <a:lstStyle/>
          <a:p>
            <a:r>
              <a:rPr lang="en-GB"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smtClean="0"/>
              <a:t>Click to edit Master text styles</a:t>
            </a:r>
          </a:p>
        </p:txBody>
      </p:sp>
      <p:sp>
        <p:nvSpPr>
          <p:cNvPr id="12" name="Text Placeholder 11"/>
          <p:cNvSpPr>
            <a:spLocks noGrp="1"/>
          </p:cNvSpPr>
          <p:nvPr>
            <p:ph type="body" sz="quarter" idx="15"/>
          </p:nvPr>
        </p:nvSpPr>
        <p:spPr>
          <a:xfrm>
            <a:off x="4645466" y="2117186"/>
            <a:ext cx="4211471" cy="4261389"/>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fld id="{64B477FB-17BB-47EF-9F10-969587B35F3A}" type="slidenum">
              <a:rPr lang="en-US" altLang="en-US"/>
              <a:pPr/>
              <a:t>‹#›</a:t>
            </a:fld>
            <a:endParaRPr lang="en-US" altLang="en-US"/>
          </a:p>
        </p:txBody>
      </p:sp>
    </p:spTree>
    <p:extLst>
      <p:ext uri="{BB962C8B-B14F-4D97-AF65-F5344CB8AC3E}">
        <p14:creationId xmlns:p14="http://schemas.microsoft.com/office/powerpoint/2010/main" val="424346075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smtClean="0"/>
              <a:t>Click to edit Master text styles</a:t>
            </a:r>
          </a:p>
        </p:txBody>
      </p:sp>
      <p:sp>
        <p:nvSpPr>
          <p:cNvPr id="12" name="Text Placeholder 11"/>
          <p:cNvSpPr>
            <a:spLocks noGrp="1"/>
          </p:cNvSpPr>
          <p:nvPr>
            <p:ph type="body" sz="quarter" idx="15"/>
          </p:nvPr>
        </p:nvSpPr>
        <p:spPr>
          <a:xfrm>
            <a:off x="4356000" y="2243139"/>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fld id="{D9811C14-52BE-4D34-9D42-EFC391760375}" type="slidenum">
              <a:rPr lang="en-US" altLang="en-US"/>
              <a:pPr/>
              <a:t>‹#›</a:t>
            </a:fld>
            <a:endParaRPr lang="en-US" altLang="en-US"/>
          </a:p>
        </p:txBody>
      </p:sp>
    </p:spTree>
    <p:extLst>
      <p:ext uri="{BB962C8B-B14F-4D97-AF65-F5344CB8AC3E}">
        <p14:creationId xmlns:p14="http://schemas.microsoft.com/office/powerpoint/2010/main" val="263736425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3269779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14"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6"/>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293689" y="3628840"/>
            <a:ext cx="8566151" cy="1503836"/>
          </a:xfrm>
        </p:spPr>
        <p:txBody>
          <a:bodyPr tIns="0">
            <a:noAutofit/>
          </a:bodyPr>
          <a:lstStyle>
            <a:lvl1pPr marL="0" indent="0">
              <a:spcBef>
                <a:spcPts val="0"/>
              </a:spcBef>
              <a:buFontTx/>
              <a:buNone/>
              <a:defRPr sz="1800">
                <a:solidFill>
                  <a:srgbClr val="747679"/>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158576962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52058580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223709554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1875408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44874200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405296954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259693211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105300687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349436804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234406433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108802729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382609802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148194801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338936679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3358870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01767545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50653267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cxnSp>
        <p:nvCxnSpPr>
          <p:cNvPr id="5" name="Straight Connector 5"/>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392397655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cxnSp>
        <p:nvCxnSpPr>
          <p:cNvPr id="5" name="Straight Connector 6"/>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301995395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cxnSp>
        <p:nvCxnSpPr>
          <p:cNvPr id="5"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355945821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cxnSp>
        <p:nvCxnSpPr>
          <p:cNvPr id="5"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83775260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cxnSp>
        <p:nvCxnSpPr>
          <p:cNvPr id="5" name="Straight Connector 5"/>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61896947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cxnSp>
        <p:nvCxnSpPr>
          <p:cNvPr id="5"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104378024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cxnSp>
        <p:nvCxnSpPr>
          <p:cNvPr id="5" name="Straight Connector 5"/>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56617894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5516246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cxnSp>
        <p:nvCxnSpPr>
          <p:cNvPr id="5"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22093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67686229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18869794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96314281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cxnSp>
        <p:nvCxnSpPr>
          <p:cNvPr id="5"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130932817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386915109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zh-CN" altLang="en-US" smtClean="0"/>
              <a:t>单击此处编辑母版文本样式</a:t>
            </a:r>
          </a:p>
        </p:txBody>
      </p:sp>
      <p:sp>
        <p:nvSpPr>
          <p:cNvPr id="9" name="Text Placeholder 8"/>
          <p:cNvSpPr>
            <a:spLocks noGrp="1"/>
          </p:cNvSpPr>
          <p:nvPr>
            <p:ph type="body" sz="quarter" idx="14"/>
          </p:nvPr>
        </p:nvSpPr>
        <p:spPr>
          <a:xfrm>
            <a:off x="293689" y="2110853"/>
            <a:ext cx="8566151" cy="4267723"/>
          </a:xfrm>
          <a:noFill/>
          <a:ln>
            <a:noFill/>
          </a:ln>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Footer Placeholder 4"/>
          <p:cNvSpPr>
            <a:spLocks noGrp="1"/>
          </p:cNvSpPr>
          <p:nvPr>
            <p:ph type="ftr" sz="quarter" idx="15"/>
          </p:nvPr>
        </p:nvSpPr>
        <p:spPr/>
        <p:txBody>
          <a:bodyPr/>
          <a:lstStyle>
            <a:lvl1pPr defTabSz="914400" fontAlgn="base">
              <a:spcBef>
                <a:spcPct val="0"/>
              </a:spcBef>
              <a:spcAft>
                <a:spcPct val="0"/>
              </a:spcAft>
              <a:defRPr>
                <a:latin typeface="Arial" charset="0"/>
                <a:ea typeface="MS PGothic" pitchFamily="34" charset="-128"/>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defTabSz="914400">
              <a:defRPr/>
            </a:lvl1pPr>
          </a:lstStyle>
          <a:p>
            <a:pPr>
              <a:defRPr/>
            </a:pPr>
            <a:fld id="{1C9C76A0-1B4D-4CF4-BFC1-0AFAD08D01DC}" type="slidenum">
              <a:rPr lang="en-US" altLang="zh-CN"/>
              <a:pPr>
                <a:defRPr/>
              </a:pPr>
              <a:t>‹#›</a:t>
            </a:fld>
            <a:endParaRPr lang="en-US" altLang="zh-CN"/>
          </a:p>
        </p:txBody>
      </p:sp>
    </p:spTree>
    <p:extLst>
      <p:ext uri="{BB962C8B-B14F-4D97-AF65-F5344CB8AC3E}">
        <p14:creationId xmlns:p14="http://schemas.microsoft.com/office/powerpoint/2010/main" val="323916687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zh-CN" altLang="en-US" smtClean="0"/>
              <a:t>单击此处编辑母版文本样式</a:t>
            </a:r>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zh-CN" altLang="en-US" smtClean="0"/>
              <a:t>单击此处编辑母版文本样式</a:t>
            </a:r>
          </a:p>
        </p:txBody>
      </p:sp>
      <p:sp>
        <p:nvSpPr>
          <p:cNvPr id="5" name="Footer Placeholder 4"/>
          <p:cNvSpPr>
            <a:spLocks noGrp="1"/>
          </p:cNvSpPr>
          <p:nvPr>
            <p:ph type="ftr" sz="quarter" idx="14"/>
          </p:nvPr>
        </p:nvSpPr>
        <p:spPr/>
        <p:txBody>
          <a:bodyPr/>
          <a:lstStyle>
            <a:lvl1pPr defTabSz="914400" fontAlgn="base">
              <a:spcBef>
                <a:spcPct val="0"/>
              </a:spcBef>
              <a:spcAft>
                <a:spcPct val="0"/>
              </a:spcAft>
              <a:defRPr>
                <a:latin typeface="Arial" charset="0"/>
                <a:ea typeface="MS PGothic" pitchFamily="34" charset="-128"/>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defTabSz="914400">
              <a:defRPr/>
            </a:lvl1pPr>
          </a:lstStyle>
          <a:p>
            <a:pPr>
              <a:defRPr/>
            </a:pPr>
            <a:fld id="{302D4EF2-387F-4E0F-B3D1-E797C2521BE8}" type="slidenum">
              <a:rPr lang="en-US" altLang="zh-CN"/>
              <a:pPr>
                <a:defRPr/>
              </a:pPr>
              <a:t>‹#›</a:t>
            </a:fld>
            <a:endParaRPr lang="en-US" altLang="zh-CN"/>
          </a:p>
        </p:txBody>
      </p:sp>
    </p:spTree>
    <p:extLst>
      <p:ext uri="{BB962C8B-B14F-4D97-AF65-F5344CB8AC3E}">
        <p14:creationId xmlns:p14="http://schemas.microsoft.com/office/powerpoint/2010/main" val="388682023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5088335" y="5852688"/>
            <a:ext cx="3760392" cy="525886"/>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zh-CN" altLang="en-US" smtClean="0"/>
              <a:t>单击此处编辑母版文本样式</a:t>
            </a:r>
          </a:p>
        </p:txBody>
      </p:sp>
      <p:sp>
        <p:nvSpPr>
          <p:cNvPr id="6" name="Footer Placeholder 2"/>
          <p:cNvSpPr>
            <a:spLocks noGrp="1"/>
          </p:cNvSpPr>
          <p:nvPr>
            <p:ph type="ftr" sz="quarter" idx="15"/>
          </p:nvPr>
        </p:nvSpPr>
        <p:spPr/>
        <p:txBody>
          <a:bodyPr/>
          <a:lstStyle>
            <a:lvl1pPr defTabSz="914400" fontAlgn="base">
              <a:spcBef>
                <a:spcPct val="0"/>
              </a:spcBef>
              <a:spcAft>
                <a:spcPct val="0"/>
              </a:spcAft>
              <a:defRPr>
                <a:latin typeface="Arial" charset="0"/>
                <a:ea typeface="MS PGothic" pitchFamily="34" charset="-128"/>
              </a:defRPr>
            </a:lvl1pPr>
          </a:lstStyle>
          <a:p>
            <a:pPr>
              <a:defRPr/>
            </a:pPr>
            <a:r>
              <a:rPr lang="en-US"/>
              <a:t>Presentation name </a:t>
            </a:r>
            <a:r>
              <a:rPr lang="en-US" b="0">
                <a:solidFill>
                  <a:srgbClr val="747679"/>
                </a:solidFill>
              </a:rPr>
              <a:t>Presenter Name and Date</a:t>
            </a:r>
          </a:p>
        </p:txBody>
      </p:sp>
      <p:sp>
        <p:nvSpPr>
          <p:cNvPr id="7" name="Slide Number Placeholder 3"/>
          <p:cNvSpPr>
            <a:spLocks noGrp="1"/>
          </p:cNvSpPr>
          <p:nvPr>
            <p:ph type="sldNum" sz="quarter" idx="16"/>
          </p:nvPr>
        </p:nvSpPr>
        <p:spPr/>
        <p:txBody>
          <a:bodyPr/>
          <a:lstStyle>
            <a:lvl1pPr defTabSz="914400">
              <a:defRPr/>
            </a:lvl1pPr>
          </a:lstStyle>
          <a:p>
            <a:pPr>
              <a:defRPr/>
            </a:pPr>
            <a:fld id="{6AA8BC0F-C983-421B-B6AA-400D1F10B004}" type="slidenum">
              <a:rPr lang="en-US" altLang="zh-CN"/>
              <a:pPr>
                <a:defRPr/>
              </a:pPr>
              <a:t>‹#›</a:t>
            </a:fld>
            <a:endParaRPr lang="en-US" altLang="zh-CN"/>
          </a:p>
        </p:txBody>
      </p:sp>
    </p:spTree>
    <p:extLst>
      <p:ext uri="{BB962C8B-B14F-4D97-AF65-F5344CB8AC3E}">
        <p14:creationId xmlns:p14="http://schemas.microsoft.com/office/powerpoint/2010/main" val="382053512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dirty="0" smtClean="0"/>
              <a:t>Click icon to add picture</a:t>
            </a:r>
            <a:endParaRPr lang="en-US" noProof="0" dirty="0"/>
          </a:p>
        </p:txBody>
      </p:sp>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zh-CN" altLang="en-US" smtClean="0"/>
              <a:t>单击此处编辑母版文本样式</a:t>
            </a:r>
          </a:p>
        </p:txBody>
      </p:sp>
      <p:sp>
        <p:nvSpPr>
          <p:cNvPr id="12" name="Text Placeholder 11"/>
          <p:cNvSpPr>
            <a:spLocks noGrp="1"/>
          </p:cNvSpPr>
          <p:nvPr>
            <p:ph type="body" sz="quarter" idx="15"/>
          </p:nvPr>
        </p:nvSpPr>
        <p:spPr>
          <a:xfrm>
            <a:off x="4645466" y="2117186"/>
            <a:ext cx="4211471" cy="426138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6" name="Footer Placeholder 2"/>
          <p:cNvSpPr>
            <a:spLocks noGrp="1"/>
          </p:cNvSpPr>
          <p:nvPr>
            <p:ph type="ftr" sz="quarter" idx="16"/>
          </p:nvPr>
        </p:nvSpPr>
        <p:spPr/>
        <p:txBody>
          <a:bodyPr/>
          <a:lstStyle>
            <a:lvl1pPr defTabSz="914400" fontAlgn="base">
              <a:spcBef>
                <a:spcPct val="0"/>
              </a:spcBef>
              <a:spcAft>
                <a:spcPct val="0"/>
              </a:spcAft>
              <a:defRPr>
                <a:latin typeface="Arial" charset="0"/>
                <a:ea typeface="MS PGothic" pitchFamily="34" charset="-128"/>
              </a:defRPr>
            </a:lvl1pPr>
          </a:lstStyle>
          <a:p>
            <a:pPr>
              <a:defRPr/>
            </a:pPr>
            <a:r>
              <a:rPr lang="en-US"/>
              <a:t>Presentation name </a:t>
            </a:r>
            <a:r>
              <a:rPr lang="en-US" b="0">
                <a:solidFill>
                  <a:srgbClr val="747679"/>
                </a:solidFill>
              </a:rPr>
              <a:t>Presenter Name and Date</a:t>
            </a:r>
          </a:p>
        </p:txBody>
      </p:sp>
      <p:sp>
        <p:nvSpPr>
          <p:cNvPr id="7" name="Slide Number Placeholder 3"/>
          <p:cNvSpPr>
            <a:spLocks noGrp="1"/>
          </p:cNvSpPr>
          <p:nvPr>
            <p:ph type="sldNum" sz="quarter" idx="17"/>
          </p:nvPr>
        </p:nvSpPr>
        <p:spPr/>
        <p:txBody>
          <a:bodyPr/>
          <a:lstStyle>
            <a:lvl1pPr defTabSz="914400">
              <a:defRPr/>
            </a:lvl1pPr>
          </a:lstStyle>
          <a:p>
            <a:pPr>
              <a:defRPr/>
            </a:pPr>
            <a:fld id="{14387C98-9677-42F6-92B2-A5F3B4244C05}" type="slidenum">
              <a:rPr lang="en-US" altLang="zh-CN"/>
              <a:pPr>
                <a:defRPr/>
              </a:pPr>
              <a:t>‹#›</a:t>
            </a:fld>
            <a:endParaRPr lang="en-US" altLang="zh-CN"/>
          </a:p>
        </p:txBody>
      </p:sp>
    </p:spTree>
    <p:extLst>
      <p:ext uri="{BB962C8B-B14F-4D97-AF65-F5344CB8AC3E}">
        <p14:creationId xmlns:p14="http://schemas.microsoft.com/office/powerpoint/2010/main" val="108729967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zh-CN" altLang="en-US" smtClean="0"/>
              <a:t>单击此处编辑母版文本样式</a:t>
            </a:r>
          </a:p>
        </p:txBody>
      </p:sp>
      <p:sp>
        <p:nvSpPr>
          <p:cNvPr id="12" name="Text Placeholder 11"/>
          <p:cNvSpPr>
            <a:spLocks noGrp="1"/>
          </p:cNvSpPr>
          <p:nvPr>
            <p:ph type="body" sz="quarter" idx="15"/>
          </p:nvPr>
        </p:nvSpPr>
        <p:spPr>
          <a:xfrm>
            <a:off x="4356000" y="2243139"/>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6" name="Footer Placeholder 2"/>
          <p:cNvSpPr>
            <a:spLocks noGrp="1"/>
          </p:cNvSpPr>
          <p:nvPr>
            <p:ph type="ftr" sz="quarter" idx="16"/>
          </p:nvPr>
        </p:nvSpPr>
        <p:spPr/>
        <p:txBody>
          <a:bodyPr/>
          <a:lstStyle>
            <a:lvl1pPr defTabSz="914400" fontAlgn="base">
              <a:spcBef>
                <a:spcPct val="0"/>
              </a:spcBef>
              <a:spcAft>
                <a:spcPct val="0"/>
              </a:spcAft>
              <a:defRPr>
                <a:latin typeface="Arial" charset="0"/>
                <a:ea typeface="MS PGothic" pitchFamily="34" charset="-128"/>
              </a:defRPr>
            </a:lvl1pPr>
          </a:lstStyle>
          <a:p>
            <a:pPr>
              <a:defRPr/>
            </a:pPr>
            <a:r>
              <a:rPr lang="en-US"/>
              <a:t>Presentation name </a:t>
            </a:r>
            <a:r>
              <a:rPr lang="en-US" b="0">
                <a:solidFill>
                  <a:srgbClr val="747679"/>
                </a:solidFill>
              </a:rPr>
              <a:t>Presenter Name and Date</a:t>
            </a:r>
          </a:p>
        </p:txBody>
      </p:sp>
      <p:sp>
        <p:nvSpPr>
          <p:cNvPr id="7" name="Slide Number Placeholder 3"/>
          <p:cNvSpPr>
            <a:spLocks noGrp="1"/>
          </p:cNvSpPr>
          <p:nvPr>
            <p:ph type="sldNum" sz="quarter" idx="17"/>
          </p:nvPr>
        </p:nvSpPr>
        <p:spPr/>
        <p:txBody>
          <a:bodyPr/>
          <a:lstStyle>
            <a:lvl1pPr defTabSz="914400">
              <a:defRPr/>
            </a:lvl1pPr>
          </a:lstStyle>
          <a:p>
            <a:pPr>
              <a:defRPr/>
            </a:pPr>
            <a:fld id="{2DF52961-761F-4C2E-8815-AD3FBF8A35E8}" type="slidenum">
              <a:rPr lang="en-US" altLang="zh-CN"/>
              <a:pPr>
                <a:defRPr/>
              </a:pPr>
              <a:t>‹#›</a:t>
            </a:fld>
            <a:endParaRPr lang="en-US" altLang="zh-CN"/>
          </a:p>
        </p:txBody>
      </p:sp>
    </p:spTree>
    <p:extLst>
      <p:ext uri="{BB962C8B-B14F-4D97-AF65-F5344CB8AC3E}">
        <p14:creationId xmlns:p14="http://schemas.microsoft.com/office/powerpoint/2010/main" val="44218329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10984873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72302406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85907235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206232826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395724068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33475429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88139797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128418456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347022026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866271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176526520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3237187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31556355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186082151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192902009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6" name="Rectangle 5"/>
          <p:cNvSpPr/>
          <p:nvPr userDrawn="1"/>
        </p:nvSpPr>
        <p:spPr>
          <a:xfrm>
            <a:off x="3859214" y="5486401"/>
            <a:ext cx="1635125" cy="1154113"/>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137</a:t>
            </a:r>
          </a:p>
          <a:p>
            <a:pPr defTabSz="457200">
              <a:defRPr/>
            </a:pPr>
            <a:r>
              <a:rPr lang="en-US" dirty="0">
                <a:solidFill>
                  <a:prstClr val="white"/>
                </a:solidFill>
              </a:rPr>
              <a:t>G: 138</a:t>
            </a:r>
          </a:p>
          <a:p>
            <a:pPr defTabSz="457200">
              <a:defRPr/>
            </a:pPr>
            <a:r>
              <a:rPr lang="en-US" dirty="0">
                <a:solidFill>
                  <a:prstClr val="white"/>
                </a:solidFill>
              </a:rPr>
              <a:t>B: 23</a:t>
            </a:r>
          </a:p>
        </p:txBody>
      </p:sp>
      <p:sp>
        <p:nvSpPr>
          <p:cNvPr id="7" name="Rectangle 6"/>
          <p:cNvSpPr/>
          <p:nvPr userDrawn="1"/>
        </p:nvSpPr>
        <p:spPr>
          <a:xfrm>
            <a:off x="3859214" y="3182938"/>
            <a:ext cx="1635125" cy="1058862"/>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156</a:t>
            </a:r>
          </a:p>
          <a:p>
            <a:pPr defTabSz="457200">
              <a:defRPr/>
            </a:pPr>
            <a:r>
              <a:rPr lang="en-US" dirty="0">
                <a:solidFill>
                  <a:prstClr val="white"/>
                </a:solidFill>
              </a:rPr>
              <a:t>G: 19</a:t>
            </a:r>
          </a:p>
          <a:p>
            <a:pPr defTabSz="457200">
              <a:defRPr/>
            </a:pPr>
            <a:r>
              <a:rPr lang="en-US" dirty="0">
                <a:solidFill>
                  <a:prstClr val="white"/>
                </a:solidFill>
              </a:rPr>
              <a:t>B: 46</a:t>
            </a:r>
          </a:p>
        </p:txBody>
      </p:sp>
      <p:sp>
        <p:nvSpPr>
          <p:cNvPr id="8" name="Rectangle 7"/>
          <p:cNvSpPr/>
          <p:nvPr userDrawn="1"/>
        </p:nvSpPr>
        <p:spPr>
          <a:xfrm>
            <a:off x="3859214" y="4291014"/>
            <a:ext cx="1635125" cy="11557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93</a:t>
            </a:r>
          </a:p>
          <a:p>
            <a:pPr defTabSz="457200">
              <a:defRPr/>
            </a:pPr>
            <a:r>
              <a:rPr lang="en-US" dirty="0">
                <a:solidFill>
                  <a:prstClr val="white"/>
                </a:solidFill>
              </a:rPr>
              <a:t>G: 75</a:t>
            </a:r>
          </a:p>
          <a:p>
            <a:pPr defTabSz="457200">
              <a:defRPr/>
            </a:pPr>
            <a:r>
              <a:rPr lang="en-US" dirty="0">
                <a:solidFill>
                  <a:prstClr val="white"/>
                </a:solidFill>
              </a:rPr>
              <a:t>B: 10</a:t>
            </a:r>
          </a:p>
        </p:txBody>
      </p:sp>
      <p:sp>
        <p:nvSpPr>
          <p:cNvPr id="9" name="Rectangle 8"/>
          <p:cNvSpPr/>
          <p:nvPr userDrawn="1"/>
        </p:nvSpPr>
        <p:spPr>
          <a:xfrm>
            <a:off x="7234240" y="4291014"/>
            <a:ext cx="1633537" cy="11557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113</a:t>
            </a:r>
          </a:p>
          <a:p>
            <a:pPr defTabSz="457200">
              <a:defRPr/>
            </a:pPr>
            <a:r>
              <a:rPr lang="en-US" dirty="0">
                <a:solidFill>
                  <a:prstClr val="white"/>
                </a:solidFill>
              </a:rPr>
              <a:t>G: 126</a:t>
            </a:r>
          </a:p>
          <a:p>
            <a:pPr defTabSz="457200">
              <a:defRPr/>
            </a:pPr>
            <a:r>
              <a:rPr lang="en-US" dirty="0">
                <a:solidFill>
                  <a:prstClr val="white"/>
                </a:solidFill>
              </a:rPr>
              <a:t>B: 189</a:t>
            </a:r>
          </a:p>
        </p:txBody>
      </p:sp>
      <p:sp>
        <p:nvSpPr>
          <p:cNvPr id="10" name="Rectangle 9"/>
          <p:cNvSpPr/>
          <p:nvPr userDrawn="1"/>
        </p:nvSpPr>
        <p:spPr>
          <a:xfrm>
            <a:off x="304800" y="5486401"/>
            <a:ext cx="1633539" cy="1154113"/>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anchor="ctr"/>
          <a:lstStyle/>
          <a:p>
            <a:pPr defTabSz="457200">
              <a:defRPr/>
            </a:pPr>
            <a:r>
              <a:rPr lang="en-US" dirty="0">
                <a:solidFill>
                  <a:prstClr val="white"/>
                </a:solidFill>
              </a:rPr>
              <a:t>R: 116</a:t>
            </a:r>
          </a:p>
          <a:p>
            <a:pPr defTabSz="457200">
              <a:defRPr/>
            </a:pPr>
            <a:r>
              <a:rPr lang="en-US" dirty="0">
                <a:solidFill>
                  <a:prstClr val="white"/>
                </a:solidFill>
              </a:rPr>
              <a:t>G: 118</a:t>
            </a:r>
          </a:p>
          <a:p>
            <a:pPr defTabSz="457200">
              <a:defRPr/>
            </a:pPr>
            <a:r>
              <a:rPr lang="en-US" dirty="0">
                <a:solidFill>
                  <a:prstClr val="white"/>
                </a:solidFill>
              </a:rPr>
              <a:t>B: 121</a:t>
            </a:r>
          </a:p>
        </p:txBody>
      </p:sp>
      <p:sp>
        <p:nvSpPr>
          <p:cNvPr id="11" name="Rectangle 10"/>
          <p:cNvSpPr/>
          <p:nvPr userDrawn="1"/>
        </p:nvSpPr>
        <p:spPr>
          <a:xfrm>
            <a:off x="5540375" y="5484813"/>
            <a:ext cx="1633539" cy="11557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74</a:t>
            </a:r>
          </a:p>
          <a:p>
            <a:pPr defTabSz="457200">
              <a:defRPr/>
            </a:pPr>
            <a:r>
              <a:rPr lang="en-US" dirty="0">
                <a:solidFill>
                  <a:prstClr val="white"/>
                </a:solidFill>
              </a:rPr>
              <a:t>G: 25</a:t>
            </a:r>
          </a:p>
          <a:p>
            <a:pPr defTabSz="457200">
              <a:defRPr/>
            </a:pPr>
            <a:r>
              <a:rPr lang="en-US" dirty="0">
                <a:solidFill>
                  <a:prstClr val="white"/>
                </a:solidFill>
              </a:rPr>
              <a:t>B: 19</a:t>
            </a:r>
          </a:p>
        </p:txBody>
      </p:sp>
      <p:sp>
        <p:nvSpPr>
          <p:cNvPr id="12" name="Rectangle 11"/>
          <p:cNvSpPr/>
          <p:nvPr userDrawn="1"/>
        </p:nvSpPr>
        <p:spPr>
          <a:xfrm>
            <a:off x="5545140" y="3190876"/>
            <a:ext cx="1633537" cy="105886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189</a:t>
            </a:r>
          </a:p>
          <a:p>
            <a:pPr defTabSz="457200">
              <a:defRPr/>
            </a:pPr>
            <a:r>
              <a:rPr lang="en-US" dirty="0">
                <a:solidFill>
                  <a:prstClr val="white"/>
                </a:solidFill>
              </a:rPr>
              <a:t>G: 120</a:t>
            </a:r>
          </a:p>
          <a:p>
            <a:pPr defTabSz="457200">
              <a:defRPr/>
            </a:pPr>
            <a:r>
              <a:rPr lang="en-US" dirty="0">
                <a:solidFill>
                  <a:prstClr val="white"/>
                </a:solidFill>
              </a:rPr>
              <a:t>B: 36</a:t>
            </a:r>
          </a:p>
        </p:txBody>
      </p:sp>
      <p:sp>
        <p:nvSpPr>
          <p:cNvPr id="13" name="Rectangle 12"/>
          <p:cNvSpPr/>
          <p:nvPr userDrawn="1"/>
        </p:nvSpPr>
        <p:spPr>
          <a:xfrm>
            <a:off x="5545140" y="4291014"/>
            <a:ext cx="1633537" cy="11557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231</a:t>
            </a:r>
          </a:p>
          <a:p>
            <a:pPr defTabSz="457200">
              <a:defRPr/>
            </a:pPr>
            <a:r>
              <a:rPr lang="en-US" dirty="0">
                <a:solidFill>
                  <a:prstClr val="white"/>
                </a:solidFill>
              </a:rPr>
              <a:t>G: 181</a:t>
            </a:r>
          </a:p>
          <a:p>
            <a:pPr defTabSz="457200">
              <a:defRPr/>
            </a:pPr>
            <a:r>
              <a:rPr lang="en-US" dirty="0">
                <a:solidFill>
                  <a:prstClr val="white"/>
                </a:solidFill>
              </a:rPr>
              <a:t>B: 19</a:t>
            </a:r>
          </a:p>
        </p:txBody>
      </p:sp>
      <p:sp>
        <p:nvSpPr>
          <p:cNvPr id="14" name="Rectangle 13"/>
          <p:cNvSpPr/>
          <p:nvPr userDrawn="1"/>
        </p:nvSpPr>
        <p:spPr>
          <a:xfrm>
            <a:off x="7239000" y="1924051"/>
            <a:ext cx="1635125" cy="122555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232</a:t>
            </a:r>
          </a:p>
          <a:p>
            <a:pPr defTabSz="457200">
              <a:defRPr/>
            </a:pPr>
            <a:r>
              <a:rPr lang="en-US" dirty="0">
                <a:solidFill>
                  <a:prstClr val="white"/>
                </a:solidFill>
              </a:rPr>
              <a:t>G: 211</a:t>
            </a:r>
          </a:p>
          <a:p>
            <a:pPr defTabSz="457200">
              <a:defRPr/>
            </a:pPr>
            <a:r>
              <a:rPr lang="en-US" dirty="0">
                <a:solidFill>
                  <a:prstClr val="white"/>
                </a:solidFill>
              </a:rPr>
              <a:t>B: 165</a:t>
            </a:r>
          </a:p>
        </p:txBody>
      </p:sp>
      <p:sp>
        <p:nvSpPr>
          <p:cNvPr id="15" name="Rectangle 14"/>
          <p:cNvSpPr/>
          <p:nvPr userDrawn="1"/>
        </p:nvSpPr>
        <p:spPr>
          <a:xfrm>
            <a:off x="7239000" y="3190876"/>
            <a:ext cx="1635125" cy="105886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220</a:t>
            </a:r>
          </a:p>
          <a:p>
            <a:pPr defTabSz="457200">
              <a:defRPr/>
            </a:pPr>
            <a:r>
              <a:rPr lang="en-US" dirty="0">
                <a:solidFill>
                  <a:prstClr val="white"/>
                </a:solidFill>
              </a:rPr>
              <a:t>G: 145</a:t>
            </a:r>
          </a:p>
          <a:p>
            <a:pPr defTabSz="457200">
              <a:defRPr/>
            </a:pPr>
            <a:r>
              <a:rPr lang="en-US" dirty="0">
                <a:solidFill>
                  <a:prstClr val="white"/>
                </a:solidFill>
              </a:rPr>
              <a:t>B: 174</a:t>
            </a:r>
          </a:p>
        </p:txBody>
      </p:sp>
      <p:sp>
        <p:nvSpPr>
          <p:cNvPr id="16" name="Rectangle 15"/>
          <p:cNvSpPr/>
          <p:nvPr userDrawn="1"/>
        </p:nvSpPr>
        <p:spPr>
          <a:xfrm>
            <a:off x="304800" y="1920876"/>
            <a:ext cx="1633539" cy="122555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33</a:t>
            </a:r>
          </a:p>
          <a:p>
            <a:pPr defTabSz="457200">
              <a:defRPr/>
            </a:pPr>
            <a:r>
              <a:rPr lang="en-US" dirty="0">
                <a:solidFill>
                  <a:prstClr val="white"/>
                </a:solidFill>
              </a:rPr>
              <a:t>B: 71</a:t>
            </a:r>
          </a:p>
        </p:txBody>
      </p:sp>
      <p:sp>
        <p:nvSpPr>
          <p:cNvPr id="18" name="Rectangle 17"/>
          <p:cNvSpPr/>
          <p:nvPr userDrawn="1"/>
        </p:nvSpPr>
        <p:spPr>
          <a:xfrm>
            <a:off x="304800" y="4289426"/>
            <a:ext cx="1633539" cy="1154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0</a:t>
            </a:r>
          </a:p>
          <a:p>
            <a:pPr defTabSz="457200">
              <a:defRPr/>
            </a:pPr>
            <a:r>
              <a:rPr lang="en-US" dirty="0">
                <a:solidFill>
                  <a:prstClr val="white"/>
                </a:solidFill>
              </a:rPr>
              <a:t>G: 0</a:t>
            </a:r>
          </a:p>
          <a:p>
            <a:pPr defTabSz="457200">
              <a:defRPr/>
            </a:pPr>
            <a:r>
              <a:rPr lang="en-US" dirty="0">
                <a:solidFill>
                  <a:prstClr val="white"/>
                </a:solidFill>
              </a:rPr>
              <a:t>B: 0</a:t>
            </a:r>
          </a:p>
        </p:txBody>
      </p:sp>
      <p:sp>
        <p:nvSpPr>
          <p:cNvPr id="19" name="Rectangle 18"/>
          <p:cNvSpPr/>
          <p:nvPr userDrawn="1"/>
        </p:nvSpPr>
        <p:spPr>
          <a:xfrm>
            <a:off x="3859214" y="1920876"/>
            <a:ext cx="1635125" cy="122555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130</a:t>
            </a:r>
          </a:p>
          <a:p>
            <a:pPr defTabSz="457200">
              <a:defRPr/>
            </a:pPr>
            <a:r>
              <a:rPr lang="en-US" dirty="0">
                <a:solidFill>
                  <a:prstClr val="white"/>
                </a:solidFill>
              </a:rPr>
              <a:t>B: 192</a:t>
            </a:r>
          </a:p>
        </p:txBody>
      </p:sp>
      <p:sp>
        <p:nvSpPr>
          <p:cNvPr id="20" name="Rectangle 19"/>
          <p:cNvSpPr/>
          <p:nvPr userDrawn="1"/>
        </p:nvSpPr>
        <p:spPr>
          <a:xfrm>
            <a:off x="5545140" y="1924051"/>
            <a:ext cx="1633537" cy="122555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75</a:t>
            </a:r>
          </a:p>
          <a:p>
            <a:pPr defTabSz="457200">
              <a:defRPr/>
            </a:pPr>
            <a:r>
              <a:rPr lang="en-US" dirty="0">
                <a:solidFill>
                  <a:prstClr val="white"/>
                </a:solidFill>
              </a:rPr>
              <a:t>G: 50</a:t>
            </a:r>
          </a:p>
          <a:p>
            <a:pPr defTabSz="457200">
              <a:defRPr/>
            </a:pPr>
            <a:r>
              <a:rPr lang="en-US" dirty="0">
                <a:solidFill>
                  <a:prstClr val="white"/>
                </a:solidFill>
              </a:rPr>
              <a:t>B: 66</a:t>
            </a:r>
          </a:p>
        </p:txBody>
      </p:sp>
      <p:sp>
        <p:nvSpPr>
          <p:cNvPr id="21" name="Rectangle 20"/>
          <p:cNvSpPr/>
          <p:nvPr userDrawn="1"/>
        </p:nvSpPr>
        <p:spPr>
          <a:xfrm>
            <a:off x="7239000" y="5494338"/>
            <a:ext cx="1633539" cy="11557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anchor="ctr"/>
          <a:lstStyle/>
          <a:p>
            <a:pPr defTabSz="457200">
              <a:defRPr/>
            </a:pPr>
            <a:r>
              <a:rPr lang="en-US" dirty="0">
                <a:solidFill>
                  <a:srgbClr val="002147"/>
                </a:solidFill>
              </a:rPr>
              <a:t>R: 231</a:t>
            </a:r>
          </a:p>
          <a:p>
            <a:pPr defTabSz="457200">
              <a:defRPr/>
            </a:pPr>
            <a:r>
              <a:rPr lang="en-US" dirty="0">
                <a:solidFill>
                  <a:srgbClr val="002147"/>
                </a:solidFill>
              </a:rPr>
              <a:t>G: 231</a:t>
            </a:r>
          </a:p>
          <a:p>
            <a:pPr defTabSz="457200">
              <a:defRPr/>
            </a:pPr>
            <a:r>
              <a:rPr lang="en-US" dirty="0">
                <a:solidFill>
                  <a:srgbClr val="002147"/>
                </a:solidFill>
              </a:rPr>
              <a:t>B: 231</a:t>
            </a:r>
          </a:p>
        </p:txBody>
      </p:sp>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5" name="Text Placeholder 22"/>
          <p:cNvSpPr>
            <a:spLocks noGrp="1"/>
          </p:cNvSpPr>
          <p:nvPr>
            <p:ph type="body" sz="quarter" idx="12"/>
          </p:nvPr>
        </p:nvSpPr>
        <p:spPr>
          <a:xfrm>
            <a:off x="287339" y="1269658"/>
            <a:ext cx="1486532" cy="485775"/>
          </a:xfrm>
        </p:spPr>
        <p:txBody>
          <a:bodyPr/>
          <a:lstStyle>
            <a:lvl1pPr>
              <a:buNone/>
              <a:defRPr>
                <a:solidFill>
                  <a:srgbClr val="747679"/>
                </a:solidFill>
              </a:defRPr>
            </a:lvl1pPr>
          </a:lstStyle>
          <a:p>
            <a:pPr lvl="0"/>
            <a:r>
              <a:rPr lang="zh-CN" altLang="en-US" smtClean="0"/>
              <a:t>单击此处编辑母版文本样式</a:t>
            </a:r>
          </a:p>
        </p:txBody>
      </p:sp>
      <p:sp>
        <p:nvSpPr>
          <p:cNvPr id="17" name="Text Placeholder 22"/>
          <p:cNvSpPr>
            <a:spLocks noGrp="1"/>
          </p:cNvSpPr>
          <p:nvPr>
            <p:ph type="body" sz="quarter" idx="13"/>
          </p:nvPr>
        </p:nvSpPr>
        <p:spPr>
          <a:xfrm>
            <a:off x="3865327" y="1269658"/>
            <a:ext cx="2887487" cy="485775"/>
          </a:xfrm>
        </p:spPr>
        <p:txBody>
          <a:bodyPr/>
          <a:lstStyle>
            <a:lvl1pPr>
              <a:buNone/>
              <a:defRPr>
                <a:solidFill>
                  <a:srgbClr val="747679"/>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290405015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462532"/>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15" name="Picture 14" descr="8010_Powerpoint_Home.jpg"/>
          <p:cNvPicPr>
            <a:picLocks noChangeAspect="1"/>
          </p:cNvPicPr>
          <p:nvPr userDrawn="1"/>
        </p:nvPicPr>
        <p:blipFill>
          <a:blip r:embed="rId2" cstate="print"/>
          <a:srcRect l="32408" t="50527" r="17248"/>
          <a:stretch>
            <a:fillRect/>
          </a:stretch>
        </p:blipFill>
        <p:spPr>
          <a:xfrm>
            <a:off x="2808085" y="2256705"/>
            <a:ext cx="6335916" cy="4601296"/>
          </a:xfrm>
          <a:prstGeom prst="rect">
            <a:avLst/>
          </a:prstGeom>
          <a:ln>
            <a:noFill/>
          </a:ln>
        </p:spPr>
      </p:pic>
      <p:sp>
        <p:nvSpPr>
          <p:cNvPr id="2" name="Title 1"/>
          <p:cNvSpPr>
            <a:spLocks noGrp="1"/>
          </p:cNvSpPr>
          <p:nvPr>
            <p:ph type="title" hasCustomPrompt="1"/>
          </p:nvPr>
        </p:nvSpPr>
        <p:spPr>
          <a:xfrm>
            <a:off x="288001" y="2149552"/>
            <a:ext cx="8571839" cy="443030"/>
          </a:xfrm>
        </p:spPr>
        <p:txBody>
          <a:bodyPr tIns="0" anchor="t" anchorCtr="0"/>
          <a:lstStyle/>
          <a:p>
            <a:r>
              <a:rPr lang="en-GB" dirty="0" smtClean="0"/>
              <a:t>Click to add title (Formal cover)</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293689" y="3628840"/>
            <a:ext cx="8566151"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extLst>
      <p:ext uri="{BB962C8B-B14F-4D97-AF65-F5344CB8AC3E}">
        <p14:creationId xmlns:p14="http://schemas.microsoft.com/office/powerpoint/2010/main" val="378979210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4329570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48975610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148447938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109190527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908804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73012718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31746631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155609998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343701379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extLst>
      <p:ext uri="{BB962C8B-B14F-4D97-AF65-F5344CB8AC3E}">
        <p14:creationId xmlns:p14="http://schemas.microsoft.com/office/powerpoint/2010/main" val="228829883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38864861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extLst>
      <p:ext uri="{BB962C8B-B14F-4D97-AF65-F5344CB8AC3E}">
        <p14:creationId xmlns:p14="http://schemas.microsoft.com/office/powerpoint/2010/main" val="1340860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extLst>
      <p:ext uri="{BB962C8B-B14F-4D97-AF65-F5344CB8AC3E}">
        <p14:creationId xmlns:p14="http://schemas.microsoft.com/office/powerpoint/2010/main" val="314264109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75748016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extLst>
      <p:ext uri="{BB962C8B-B14F-4D97-AF65-F5344CB8AC3E}">
        <p14:creationId xmlns:p14="http://schemas.microsoft.com/office/powerpoint/2010/main" val="163510379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1"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167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893654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26847419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1"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921352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563911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797299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1"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327870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34433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1"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355342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30185957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272537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13880154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460251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10796986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805954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73814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solidFill>
                  <a:srgbClr val="002147">
                    <a:tint val="75000"/>
                  </a:srgbClr>
                </a:solidFill>
              </a:rPr>
              <a:pPr/>
              <a:t>‹#›</a:t>
            </a:fld>
            <a:endParaRPr lang="en-US" dirty="0">
              <a:solidFill>
                <a:srgbClr val="002147">
                  <a:tint val="75000"/>
                </a:srgbClr>
              </a:solidFill>
            </a:endParaRPr>
          </a:p>
        </p:txBody>
      </p:sp>
      <p:sp>
        <p:nvSpPr>
          <p:cNvPr id="7" name="Text Placeholder 7"/>
          <p:cNvSpPr>
            <a:spLocks noGrp="1"/>
          </p:cNvSpPr>
          <p:nvPr>
            <p:ph type="body" sz="quarter" idx="13" hasCustomPrompt="1"/>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9" name="Text Placeholder 8"/>
          <p:cNvSpPr>
            <a:spLocks noGrp="1"/>
          </p:cNvSpPr>
          <p:nvPr>
            <p:ph type="body" sz="quarter" idx="14" hasCustomPrompt="1"/>
          </p:nvPr>
        </p:nvSpPr>
        <p:spPr>
          <a:xfrm>
            <a:off x="293689" y="2110853"/>
            <a:ext cx="8566151" cy="4267723"/>
          </a:xfrm>
          <a:noFill/>
          <a:ln>
            <a:noFill/>
          </a:ln>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14552808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Content Placeholder 2"/>
          <p:cNvSpPr>
            <a:spLocks noGrp="1"/>
          </p:cNvSpPr>
          <p:nvPr>
            <p:ph idx="1" hasCustomPrompt="1"/>
          </p:nvPr>
        </p:nvSpPr>
        <p:spPr>
          <a:xfrm>
            <a:off x="288000" y="2243138"/>
            <a:ext cx="8572904" cy="4135437"/>
          </a:xfrm>
        </p:spPr>
        <p:txBody>
          <a:bodyPr/>
          <a:lstStyle>
            <a:lvl1pPr>
              <a:buNone/>
              <a:defRPr baseline="0"/>
            </a:lvl1pPr>
          </a:lstStyle>
          <a:p>
            <a:pPr lvl="0"/>
            <a:r>
              <a:rPr lang="en-GB" dirty="0" smtClean="0"/>
              <a:t>Click icon to add element</a:t>
            </a:r>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solidFill>
                  <a:srgbClr val="002147">
                    <a:tint val="75000"/>
                  </a:srgbClr>
                </a:solidFill>
              </a:rPr>
              <a:pPr/>
              <a:t>‹#›</a:t>
            </a:fld>
            <a:endParaRPr lang="en-US" dirty="0">
              <a:solidFill>
                <a:srgbClr val="002147">
                  <a:tint val="75000"/>
                </a:srgbClr>
              </a:solidFill>
            </a:endParaRPr>
          </a:p>
        </p:txBody>
      </p:sp>
      <p:sp>
        <p:nvSpPr>
          <p:cNvPr id="7" name="Text Placeholder 7"/>
          <p:cNvSpPr>
            <a:spLocks noGrp="1"/>
          </p:cNvSpPr>
          <p:nvPr>
            <p:ph type="body" sz="quarter" idx="13" hasCustomPrompt="1"/>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Tree>
    <p:extLst>
      <p:ext uri="{BB962C8B-B14F-4D97-AF65-F5344CB8AC3E}">
        <p14:creationId xmlns:p14="http://schemas.microsoft.com/office/powerpoint/2010/main" val="341095855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solidFill>
                  <a:srgbClr val="002147">
                    <a:tint val="75000"/>
                  </a:srgbClr>
                </a:solidFill>
              </a:rPr>
              <a:pPr/>
              <a:t>‹#›</a:t>
            </a:fld>
            <a:endParaRPr lang="en-US" dirty="0">
              <a:solidFill>
                <a:srgbClr val="002147">
                  <a:tint val="75000"/>
                </a:srgbClr>
              </a:solidFill>
            </a:endParaRPr>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0" name="Text Placeholder 9"/>
          <p:cNvSpPr>
            <a:spLocks noGrp="1"/>
          </p:cNvSpPr>
          <p:nvPr>
            <p:ph type="body" sz="quarter" idx="13" hasCustomPrompt="1"/>
          </p:nvPr>
        </p:nvSpPr>
        <p:spPr>
          <a:xfrm>
            <a:off x="5088335" y="5852688"/>
            <a:ext cx="3760392" cy="525886"/>
          </a:xfrm>
          <a:solidFill>
            <a:srgbClr val="717EBD"/>
          </a:solidFill>
        </p:spPr>
        <p:txBody>
          <a:bodyPr lIns="144000" tIns="108000" bIns="108000" anchor="b" anchorCtr="0">
            <a:spAutoFit/>
          </a:bodyPr>
          <a:lstStyle>
            <a:lvl1pPr marL="0" indent="0">
              <a:spcBef>
                <a:spcPts val="0"/>
              </a:spcBef>
              <a:buFontTx/>
              <a:buNone/>
              <a:defRPr sz="2000" b="1" i="0">
                <a:solidFill>
                  <a:srgbClr val="FFFFFF"/>
                </a:solidFill>
              </a:defRPr>
            </a:lvl1pPr>
          </a:lstStyle>
          <a:p>
            <a:pPr lvl="0"/>
            <a:r>
              <a:rPr lang="en-GB" dirty="0" smtClean="0"/>
              <a:t>Click to add annotation text</a:t>
            </a:r>
          </a:p>
        </p:txBody>
      </p:sp>
    </p:spTree>
    <p:extLst>
      <p:ext uri="{BB962C8B-B14F-4D97-AF65-F5344CB8AC3E}">
        <p14:creationId xmlns:p14="http://schemas.microsoft.com/office/powerpoint/2010/main" val="234555558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a:lstStyle>
            <a:lvl1pPr>
              <a:buNone/>
              <a:defRPr/>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solidFill>
                  <a:srgbClr val="002147">
                    <a:tint val="75000"/>
                  </a:srgbClr>
                </a:solidFill>
              </a:rPr>
              <a:pPr/>
              <a:t>‹#›</a:t>
            </a:fld>
            <a:endParaRPr lang="en-US" dirty="0">
              <a:solidFill>
                <a:srgbClr val="002147">
                  <a:tint val="75000"/>
                </a:srgbClr>
              </a:solidFill>
            </a:endParaRPr>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645466" y="2117186"/>
            <a:ext cx="4211471" cy="4261389"/>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52682854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solidFill>
                  <a:srgbClr val="002147">
                    <a:tint val="75000"/>
                  </a:srgbClr>
                </a:solidFill>
              </a:rPr>
              <a:pPr/>
              <a:t>‹#›</a:t>
            </a:fld>
            <a:endParaRPr lang="en-US" dirty="0">
              <a:solidFill>
                <a:srgbClr val="002147">
                  <a:tint val="75000"/>
                </a:srgbClr>
              </a:solidFill>
            </a:endParaRPr>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356000" y="2243139"/>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level5</a:t>
            </a:r>
            <a:endParaRPr lang="en-US" dirty="0"/>
          </a:p>
        </p:txBody>
      </p:sp>
      <p:sp>
        <p:nvSpPr>
          <p:cNvPr id="9" name="Picture Placeholder 8"/>
          <p:cNvSpPr>
            <a:spLocks noGrp="1"/>
          </p:cNvSpPr>
          <p:nvPr>
            <p:ph type="pic" sz="quarter" idx="14"/>
          </p:nvPr>
        </p:nvSpPr>
        <p:spPr>
          <a:xfrm>
            <a:off x="288000" y="2243139"/>
            <a:ext cx="40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Tree>
    <p:extLst>
      <p:ext uri="{BB962C8B-B14F-4D97-AF65-F5344CB8AC3E}">
        <p14:creationId xmlns:p14="http://schemas.microsoft.com/office/powerpoint/2010/main" val="14227159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43691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584603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03420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48479257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793635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415524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024426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401165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8638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735607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36758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422682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544606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4982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72001727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Colour </a:t>
            </a:r>
            <a:r>
              <a:rPr lang="en-GB" dirty="0" err="1" smtClean="0"/>
              <a:t>Pallette</a:t>
            </a:r>
            <a:endParaRPr lang="en-US" dirty="0"/>
          </a:p>
        </p:txBody>
      </p:sp>
      <p:sp>
        <p:nvSpPr>
          <p:cNvPr id="5" name="Text Placeholder 22"/>
          <p:cNvSpPr>
            <a:spLocks noGrp="1"/>
          </p:cNvSpPr>
          <p:nvPr userDrawn="1">
            <p:ph type="body" sz="quarter" idx="12" hasCustomPrompt="1"/>
          </p:nvPr>
        </p:nvSpPr>
        <p:spPr>
          <a:xfrm>
            <a:off x="287339" y="1269658"/>
            <a:ext cx="1486532" cy="485775"/>
          </a:xfrm>
        </p:spPr>
        <p:txBody>
          <a:bodyPr/>
          <a:lstStyle>
            <a:lvl1pPr>
              <a:buNone/>
              <a:defRPr>
                <a:solidFill>
                  <a:srgbClr val="747679"/>
                </a:solidFill>
              </a:defRPr>
            </a:lvl1pPr>
          </a:lstStyle>
          <a:p>
            <a:r>
              <a:rPr lang="en-US" dirty="0" smtClean="0"/>
              <a:t>Primary</a:t>
            </a:r>
            <a:endParaRPr lang="en-US" dirty="0"/>
          </a:p>
        </p:txBody>
      </p:sp>
      <p:sp>
        <p:nvSpPr>
          <p:cNvPr id="6" name="Rectangle 5"/>
          <p:cNvSpPr/>
          <p:nvPr userDrawn="1"/>
        </p:nvSpPr>
        <p:spPr>
          <a:xfrm>
            <a:off x="3859685" y="5486400"/>
            <a:ext cx="1634067" cy="1154668"/>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pPr defTabSz="457200"/>
            <a:r>
              <a:rPr lang="en-US" dirty="0" smtClean="0">
                <a:solidFill>
                  <a:prstClr val="white"/>
                </a:solidFill>
              </a:rPr>
              <a:t>R: 137</a:t>
            </a:r>
          </a:p>
          <a:p>
            <a:pPr defTabSz="457200"/>
            <a:r>
              <a:rPr lang="en-US" dirty="0" smtClean="0">
                <a:solidFill>
                  <a:prstClr val="white"/>
                </a:solidFill>
              </a:rPr>
              <a:t>G: 138</a:t>
            </a:r>
          </a:p>
          <a:p>
            <a:pPr defTabSz="457200"/>
            <a:r>
              <a:rPr lang="en-US" dirty="0" smtClean="0">
                <a:solidFill>
                  <a:prstClr val="white"/>
                </a:solidFill>
              </a:rPr>
              <a:t>B: 23</a:t>
            </a:r>
            <a:endParaRPr lang="en-US" dirty="0">
              <a:solidFill>
                <a:prstClr val="white"/>
              </a:solidFill>
            </a:endParaRPr>
          </a:p>
        </p:txBody>
      </p:sp>
      <p:sp>
        <p:nvSpPr>
          <p:cNvPr id="7" name="Rectangle 6"/>
          <p:cNvSpPr/>
          <p:nvPr userDrawn="1"/>
        </p:nvSpPr>
        <p:spPr>
          <a:xfrm>
            <a:off x="3859685" y="3182680"/>
            <a:ext cx="1634067" cy="1058333"/>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pPr defTabSz="457200"/>
            <a:r>
              <a:rPr lang="en-US" dirty="0" smtClean="0">
                <a:solidFill>
                  <a:prstClr val="white"/>
                </a:solidFill>
              </a:rPr>
              <a:t>R: 156</a:t>
            </a:r>
          </a:p>
          <a:p>
            <a:pPr defTabSz="457200"/>
            <a:r>
              <a:rPr lang="en-US" dirty="0" smtClean="0">
                <a:solidFill>
                  <a:prstClr val="white"/>
                </a:solidFill>
              </a:rPr>
              <a:t>G: 19</a:t>
            </a:r>
          </a:p>
          <a:p>
            <a:pPr defTabSz="457200"/>
            <a:r>
              <a:rPr lang="en-US" dirty="0" smtClean="0">
                <a:solidFill>
                  <a:prstClr val="white"/>
                </a:solidFill>
              </a:rPr>
              <a:t>B: 46</a:t>
            </a:r>
            <a:endParaRPr lang="en-US" dirty="0">
              <a:solidFill>
                <a:prstClr val="white"/>
              </a:solidFill>
            </a:endParaRPr>
          </a:p>
        </p:txBody>
      </p:sp>
      <p:sp>
        <p:nvSpPr>
          <p:cNvPr id="8" name="Rectangle 7"/>
          <p:cNvSpPr/>
          <p:nvPr userDrawn="1"/>
        </p:nvSpPr>
        <p:spPr>
          <a:xfrm>
            <a:off x="3859685" y="4291413"/>
            <a:ext cx="1634067" cy="1154668"/>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pPr defTabSz="457200"/>
            <a:r>
              <a:rPr lang="en-US" dirty="0" smtClean="0">
                <a:solidFill>
                  <a:prstClr val="white"/>
                </a:solidFill>
              </a:rPr>
              <a:t>R: 93</a:t>
            </a:r>
          </a:p>
          <a:p>
            <a:pPr defTabSz="457200"/>
            <a:r>
              <a:rPr lang="en-US" dirty="0" smtClean="0">
                <a:solidFill>
                  <a:prstClr val="white"/>
                </a:solidFill>
              </a:rPr>
              <a:t>G: 75</a:t>
            </a:r>
          </a:p>
          <a:p>
            <a:pPr defTabSz="457200"/>
            <a:r>
              <a:rPr lang="en-US" dirty="0" smtClean="0">
                <a:solidFill>
                  <a:prstClr val="white"/>
                </a:solidFill>
              </a:rPr>
              <a:t>B: 10</a:t>
            </a:r>
            <a:endParaRPr lang="en-US" dirty="0">
              <a:solidFill>
                <a:prstClr val="white"/>
              </a:solidFill>
            </a:endParaRPr>
          </a:p>
        </p:txBody>
      </p:sp>
      <p:sp>
        <p:nvSpPr>
          <p:cNvPr id="9" name="Rectangle 8"/>
          <p:cNvSpPr/>
          <p:nvPr userDrawn="1"/>
        </p:nvSpPr>
        <p:spPr>
          <a:xfrm>
            <a:off x="7234147" y="4291605"/>
            <a:ext cx="1634067" cy="1154668"/>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113</a:t>
            </a:r>
          </a:p>
          <a:p>
            <a:pPr defTabSz="457200"/>
            <a:r>
              <a:rPr lang="en-US" dirty="0" smtClean="0">
                <a:solidFill>
                  <a:prstClr val="white"/>
                </a:solidFill>
              </a:rPr>
              <a:t>G: 126</a:t>
            </a:r>
          </a:p>
          <a:p>
            <a:pPr defTabSz="457200"/>
            <a:r>
              <a:rPr lang="en-US" dirty="0" smtClean="0">
                <a:solidFill>
                  <a:prstClr val="white"/>
                </a:solidFill>
              </a:rPr>
              <a:t>B: 189</a:t>
            </a:r>
            <a:endParaRPr lang="en-US" dirty="0">
              <a:solidFill>
                <a:prstClr val="white"/>
              </a:solidFill>
            </a:endParaRPr>
          </a:p>
        </p:txBody>
      </p:sp>
      <p:sp>
        <p:nvSpPr>
          <p:cNvPr id="10" name="Rectangle 9"/>
          <p:cNvSpPr/>
          <p:nvPr userDrawn="1"/>
        </p:nvSpPr>
        <p:spPr>
          <a:xfrm>
            <a:off x="304801" y="5486400"/>
            <a:ext cx="1634067" cy="1154668"/>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rtlCol="0" anchor="ctr"/>
          <a:lstStyle/>
          <a:p>
            <a:pPr defTabSz="457200"/>
            <a:r>
              <a:rPr lang="en-US" dirty="0" smtClean="0">
                <a:solidFill>
                  <a:prstClr val="white"/>
                </a:solidFill>
              </a:rPr>
              <a:t>R: 116</a:t>
            </a:r>
          </a:p>
          <a:p>
            <a:pPr defTabSz="457200"/>
            <a:r>
              <a:rPr lang="en-US" dirty="0" smtClean="0">
                <a:solidFill>
                  <a:prstClr val="white"/>
                </a:solidFill>
              </a:rPr>
              <a:t>G: 118</a:t>
            </a:r>
          </a:p>
          <a:p>
            <a:pPr defTabSz="457200"/>
            <a:r>
              <a:rPr lang="en-US" dirty="0" smtClean="0">
                <a:solidFill>
                  <a:prstClr val="white"/>
                </a:solidFill>
              </a:rPr>
              <a:t>B: 121</a:t>
            </a:r>
            <a:endParaRPr lang="en-US" dirty="0">
              <a:solidFill>
                <a:prstClr val="white"/>
              </a:solidFill>
            </a:endParaRPr>
          </a:p>
        </p:txBody>
      </p:sp>
      <p:sp>
        <p:nvSpPr>
          <p:cNvPr id="11" name="Rectangle 10"/>
          <p:cNvSpPr/>
          <p:nvPr userDrawn="1"/>
        </p:nvSpPr>
        <p:spPr>
          <a:xfrm>
            <a:off x="5539591" y="5485185"/>
            <a:ext cx="1634067" cy="1154668"/>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74</a:t>
            </a:r>
          </a:p>
          <a:p>
            <a:pPr defTabSz="457200"/>
            <a:r>
              <a:rPr lang="en-US" dirty="0" smtClean="0">
                <a:solidFill>
                  <a:prstClr val="white"/>
                </a:solidFill>
              </a:rPr>
              <a:t>G: 25</a:t>
            </a:r>
          </a:p>
          <a:p>
            <a:pPr defTabSz="457200"/>
            <a:r>
              <a:rPr lang="en-US" dirty="0" smtClean="0">
                <a:solidFill>
                  <a:prstClr val="white"/>
                </a:solidFill>
              </a:rPr>
              <a:t>B: 19</a:t>
            </a:r>
            <a:endParaRPr lang="en-US" dirty="0">
              <a:solidFill>
                <a:prstClr val="white"/>
              </a:solidFill>
            </a:endParaRPr>
          </a:p>
        </p:txBody>
      </p:sp>
      <p:sp>
        <p:nvSpPr>
          <p:cNvPr id="12" name="Rectangle 11"/>
          <p:cNvSpPr/>
          <p:nvPr userDrawn="1"/>
        </p:nvSpPr>
        <p:spPr>
          <a:xfrm>
            <a:off x="5544815" y="3190732"/>
            <a:ext cx="1634067" cy="105833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189</a:t>
            </a:r>
          </a:p>
          <a:p>
            <a:pPr defTabSz="457200"/>
            <a:r>
              <a:rPr lang="en-US" dirty="0" smtClean="0">
                <a:solidFill>
                  <a:prstClr val="white"/>
                </a:solidFill>
              </a:rPr>
              <a:t>G: 120</a:t>
            </a:r>
          </a:p>
          <a:p>
            <a:pPr defTabSz="457200"/>
            <a:r>
              <a:rPr lang="en-US" dirty="0" smtClean="0">
                <a:solidFill>
                  <a:prstClr val="white"/>
                </a:solidFill>
              </a:rPr>
              <a:t>B: 36</a:t>
            </a:r>
            <a:endParaRPr lang="en-US" dirty="0">
              <a:solidFill>
                <a:prstClr val="white"/>
              </a:solidFill>
            </a:endParaRPr>
          </a:p>
        </p:txBody>
      </p:sp>
      <p:sp>
        <p:nvSpPr>
          <p:cNvPr id="13" name="Rectangle 12"/>
          <p:cNvSpPr/>
          <p:nvPr userDrawn="1"/>
        </p:nvSpPr>
        <p:spPr>
          <a:xfrm>
            <a:off x="5544445" y="4291613"/>
            <a:ext cx="1634067" cy="1154668"/>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231</a:t>
            </a:r>
          </a:p>
          <a:p>
            <a:pPr defTabSz="457200"/>
            <a:r>
              <a:rPr lang="en-US" dirty="0" smtClean="0">
                <a:solidFill>
                  <a:prstClr val="white"/>
                </a:solidFill>
              </a:rPr>
              <a:t>G: 181</a:t>
            </a:r>
          </a:p>
          <a:p>
            <a:pPr defTabSz="457200"/>
            <a:r>
              <a:rPr lang="en-US" dirty="0" smtClean="0">
                <a:solidFill>
                  <a:prstClr val="white"/>
                </a:solidFill>
              </a:rPr>
              <a:t>B: 19</a:t>
            </a:r>
            <a:endParaRPr lang="en-US" dirty="0">
              <a:solidFill>
                <a:prstClr val="white"/>
              </a:solidFill>
            </a:endParaRPr>
          </a:p>
        </p:txBody>
      </p:sp>
      <p:sp>
        <p:nvSpPr>
          <p:cNvPr id="14" name="Rectangle 13"/>
          <p:cNvSpPr/>
          <p:nvPr userDrawn="1"/>
        </p:nvSpPr>
        <p:spPr>
          <a:xfrm>
            <a:off x="7239371" y="1924632"/>
            <a:ext cx="1634067" cy="122498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232</a:t>
            </a:r>
          </a:p>
          <a:p>
            <a:pPr defTabSz="457200"/>
            <a:r>
              <a:rPr lang="en-US" dirty="0" smtClean="0">
                <a:solidFill>
                  <a:prstClr val="white"/>
                </a:solidFill>
              </a:rPr>
              <a:t>G: 211</a:t>
            </a:r>
          </a:p>
          <a:p>
            <a:pPr defTabSz="457200"/>
            <a:r>
              <a:rPr lang="en-US" dirty="0" smtClean="0">
                <a:solidFill>
                  <a:prstClr val="white"/>
                </a:solidFill>
              </a:rPr>
              <a:t>B: 165</a:t>
            </a:r>
            <a:endParaRPr lang="en-US" dirty="0">
              <a:solidFill>
                <a:prstClr val="white"/>
              </a:solidFill>
            </a:endParaRPr>
          </a:p>
        </p:txBody>
      </p:sp>
      <p:sp>
        <p:nvSpPr>
          <p:cNvPr id="15" name="Rectangle 14"/>
          <p:cNvSpPr/>
          <p:nvPr userDrawn="1"/>
        </p:nvSpPr>
        <p:spPr>
          <a:xfrm>
            <a:off x="7239371" y="3190733"/>
            <a:ext cx="1634067" cy="105833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220</a:t>
            </a:r>
          </a:p>
          <a:p>
            <a:pPr defTabSz="457200"/>
            <a:r>
              <a:rPr lang="en-US" dirty="0" smtClean="0">
                <a:solidFill>
                  <a:prstClr val="white"/>
                </a:solidFill>
              </a:rPr>
              <a:t>G: 145</a:t>
            </a:r>
          </a:p>
          <a:p>
            <a:pPr defTabSz="457200"/>
            <a:r>
              <a:rPr lang="en-US" dirty="0" smtClean="0">
                <a:solidFill>
                  <a:prstClr val="white"/>
                </a:solidFill>
              </a:rPr>
              <a:t>B: 174</a:t>
            </a:r>
            <a:endParaRPr lang="en-US" dirty="0">
              <a:solidFill>
                <a:prstClr val="white"/>
              </a:solidFill>
            </a:endParaRPr>
          </a:p>
        </p:txBody>
      </p:sp>
      <p:sp>
        <p:nvSpPr>
          <p:cNvPr id="16" name="Rectangle 15"/>
          <p:cNvSpPr/>
          <p:nvPr userDrawn="1"/>
        </p:nvSpPr>
        <p:spPr>
          <a:xfrm>
            <a:off x="304801" y="1920721"/>
            <a:ext cx="1634067" cy="122498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pPr defTabSz="457200"/>
            <a:r>
              <a:rPr lang="en-US" dirty="0" smtClean="0">
                <a:solidFill>
                  <a:prstClr val="white"/>
                </a:solidFill>
              </a:rPr>
              <a:t>R: 0</a:t>
            </a:r>
          </a:p>
          <a:p>
            <a:pPr defTabSz="457200"/>
            <a:r>
              <a:rPr lang="en-US" dirty="0" smtClean="0">
                <a:solidFill>
                  <a:prstClr val="white"/>
                </a:solidFill>
              </a:rPr>
              <a:t>G: 33</a:t>
            </a:r>
          </a:p>
          <a:p>
            <a:pPr defTabSz="457200"/>
            <a:r>
              <a:rPr lang="en-US" dirty="0" smtClean="0">
                <a:solidFill>
                  <a:prstClr val="white"/>
                </a:solidFill>
              </a:rPr>
              <a:t>B: 71</a:t>
            </a:r>
            <a:endParaRPr lang="en-US" dirty="0">
              <a:solidFill>
                <a:prstClr val="white"/>
              </a:solidFill>
            </a:endParaRPr>
          </a:p>
        </p:txBody>
      </p:sp>
      <p:sp>
        <p:nvSpPr>
          <p:cNvPr id="17" name="Text Placeholder 22"/>
          <p:cNvSpPr>
            <a:spLocks noGrp="1"/>
          </p:cNvSpPr>
          <p:nvPr userDrawn="1">
            <p:ph type="body" sz="quarter" idx="13" hasCustomPrompt="1"/>
          </p:nvPr>
        </p:nvSpPr>
        <p:spPr>
          <a:xfrm>
            <a:off x="3865327" y="1269658"/>
            <a:ext cx="2887487" cy="485775"/>
          </a:xfrm>
        </p:spPr>
        <p:txBody>
          <a:bodyPr/>
          <a:lstStyle>
            <a:lvl1pPr>
              <a:buNone/>
              <a:defRPr>
                <a:solidFill>
                  <a:srgbClr val="747679"/>
                </a:solidFill>
              </a:defRPr>
            </a:lvl1pPr>
          </a:lstStyle>
          <a:p>
            <a:r>
              <a:rPr lang="en-US" dirty="0" smtClean="0"/>
              <a:t>Secondary</a:t>
            </a:r>
            <a:endParaRPr lang="en-US" dirty="0"/>
          </a:p>
        </p:txBody>
      </p:sp>
      <p:sp>
        <p:nvSpPr>
          <p:cNvPr id="18" name="Rectangle 17"/>
          <p:cNvSpPr/>
          <p:nvPr userDrawn="1"/>
        </p:nvSpPr>
        <p:spPr>
          <a:xfrm>
            <a:off x="304801" y="4289012"/>
            <a:ext cx="1634067" cy="115466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pPr defTabSz="457200"/>
            <a:r>
              <a:rPr lang="en-US" dirty="0" smtClean="0">
                <a:solidFill>
                  <a:prstClr val="white"/>
                </a:solidFill>
              </a:rPr>
              <a:t>R: 0</a:t>
            </a:r>
          </a:p>
          <a:p>
            <a:pPr defTabSz="457200"/>
            <a:r>
              <a:rPr lang="en-US" dirty="0" smtClean="0">
                <a:solidFill>
                  <a:prstClr val="white"/>
                </a:solidFill>
              </a:rPr>
              <a:t>G: 0</a:t>
            </a:r>
          </a:p>
          <a:p>
            <a:pPr defTabSz="457200"/>
            <a:r>
              <a:rPr lang="en-US" dirty="0" smtClean="0">
                <a:solidFill>
                  <a:prstClr val="white"/>
                </a:solidFill>
              </a:rPr>
              <a:t>B: 0</a:t>
            </a:r>
            <a:endParaRPr lang="en-US" dirty="0">
              <a:solidFill>
                <a:prstClr val="white"/>
              </a:solidFill>
            </a:endParaRPr>
          </a:p>
        </p:txBody>
      </p:sp>
      <p:sp>
        <p:nvSpPr>
          <p:cNvPr id="19" name="Rectangle 18"/>
          <p:cNvSpPr/>
          <p:nvPr userDrawn="1"/>
        </p:nvSpPr>
        <p:spPr>
          <a:xfrm>
            <a:off x="3859685" y="1920721"/>
            <a:ext cx="1634067" cy="122498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pPr defTabSz="457200"/>
            <a:r>
              <a:rPr lang="en-US" dirty="0" smtClean="0">
                <a:solidFill>
                  <a:prstClr val="white"/>
                </a:solidFill>
              </a:rPr>
              <a:t>R: 0</a:t>
            </a:r>
          </a:p>
          <a:p>
            <a:pPr defTabSz="457200"/>
            <a:r>
              <a:rPr lang="en-US" dirty="0" smtClean="0">
                <a:solidFill>
                  <a:prstClr val="white"/>
                </a:solidFill>
              </a:rPr>
              <a:t>G: 130</a:t>
            </a:r>
          </a:p>
          <a:p>
            <a:pPr defTabSz="457200"/>
            <a:r>
              <a:rPr lang="en-US" dirty="0" smtClean="0">
                <a:solidFill>
                  <a:prstClr val="white"/>
                </a:solidFill>
              </a:rPr>
              <a:t>B: 192</a:t>
            </a:r>
            <a:endParaRPr lang="en-US" dirty="0">
              <a:solidFill>
                <a:prstClr val="white"/>
              </a:solidFill>
            </a:endParaRPr>
          </a:p>
        </p:txBody>
      </p:sp>
      <p:sp>
        <p:nvSpPr>
          <p:cNvPr id="20" name="Rectangle 19"/>
          <p:cNvSpPr/>
          <p:nvPr userDrawn="1"/>
        </p:nvSpPr>
        <p:spPr>
          <a:xfrm>
            <a:off x="5544815" y="1924630"/>
            <a:ext cx="1634067" cy="122498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75</a:t>
            </a:r>
          </a:p>
          <a:p>
            <a:pPr defTabSz="457200"/>
            <a:r>
              <a:rPr lang="en-US" dirty="0" smtClean="0">
                <a:solidFill>
                  <a:prstClr val="white"/>
                </a:solidFill>
              </a:rPr>
              <a:t>G: 50</a:t>
            </a:r>
          </a:p>
          <a:p>
            <a:pPr defTabSz="457200"/>
            <a:r>
              <a:rPr lang="en-US" dirty="0" smtClean="0">
                <a:solidFill>
                  <a:prstClr val="white"/>
                </a:solidFill>
              </a:rPr>
              <a:t>B: 66</a:t>
            </a:r>
            <a:endParaRPr lang="en-US" dirty="0">
              <a:solidFill>
                <a:prstClr val="white"/>
              </a:solidFill>
            </a:endParaRPr>
          </a:p>
        </p:txBody>
      </p:sp>
      <p:sp>
        <p:nvSpPr>
          <p:cNvPr id="23" name="Rectangle 22"/>
          <p:cNvSpPr/>
          <p:nvPr userDrawn="1"/>
        </p:nvSpPr>
        <p:spPr>
          <a:xfrm>
            <a:off x="7239001" y="5494707"/>
            <a:ext cx="1634067" cy="1154668"/>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rtlCol="0" anchor="ctr"/>
          <a:lstStyle/>
          <a:p>
            <a:pPr defTabSz="457200"/>
            <a:r>
              <a:rPr lang="en-US" dirty="0" smtClean="0">
                <a:solidFill>
                  <a:srgbClr val="002147"/>
                </a:solidFill>
              </a:rPr>
              <a:t>R: 231</a:t>
            </a:r>
          </a:p>
          <a:p>
            <a:pPr defTabSz="457200"/>
            <a:r>
              <a:rPr lang="en-US" dirty="0" smtClean="0">
                <a:solidFill>
                  <a:srgbClr val="002147"/>
                </a:solidFill>
              </a:rPr>
              <a:t>G: 231</a:t>
            </a:r>
          </a:p>
          <a:p>
            <a:pPr defTabSz="457200"/>
            <a:r>
              <a:rPr lang="en-US" dirty="0" smtClean="0">
                <a:solidFill>
                  <a:srgbClr val="002147"/>
                </a:solidFill>
              </a:rPr>
              <a:t>B: 231</a:t>
            </a:r>
            <a:endParaRPr lang="en-US" dirty="0">
              <a:solidFill>
                <a:srgbClr val="002147"/>
              </a:solidFill>
            </a:endParaRPr>
          </a:p>
        </p:txBody>
      </p:sp>
    </p:spTree>
    <p:extLst>
      <p:ext uri="{BB962C8B-B14F-4D97-AF65-F5344CB8AC3E}">
        <p14:creationId xmlns:p14="http://schemas.microsoft.com/office/powerpoint/2010/main" val="19301334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1_General Element">
    <p:spTree>
      <p:nvGrpSpPr>
        <p:cNvPr id="1" name=""/>
        <p:cNvGrpSpPr/>
        <p:nvPr/>
      </p:nvGrpSpPr>
      <p:grpSpPr>
        <a:xfrm>
          <a:off x="0" y="0"/>
          <a:ext cx="0" cy="0"/>
          <a:chOff x="0" y="0"/>
          <a:chExt cx="0" cy="0"/>
        </a:xfrm>
      </p:grpSpPr>
      <p:sp>
        <p:nvSpPr>
          <p:cNvPr id="2" name="Title 1"/>
          <p:cNvSpPr>
            <a:spLocks noGrp="1"/>
          </p:cNvSpPr>
          <p:nvPr>
            <p:ph type="title"/>
          </p:nvPr>
        </p:nvSpPr>
        <p:spPr>
          <a:xfrm>
            <a:off x="287339" y="0"/>
            <a:ext cx="6937375" cy="1270000"/>
          </a:xfrm>
          <a:prstGeom prst="rect">
            <a:avLst/>
          </a:prstGeom>
        </p:spPr>
        <p:txBody>
          <a:bodyPr/>
          <a:lstStyle/>
          <a:p>
            <a:r>
              <a:rPr lang="en-GB"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GB" smtClean="0"/>
              <a:t>Click to edit Master text styles</a:t>
            </a:r>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smtClean="0"/>
              <a:t>Click to edit Master text styles</a:t>
            </a:r>
          </a:p>
        </p:txBody>
      </p:sp>
      <p:sp>
        <p:nvSpPr>
          <p:cNvPr id="5" name="Footer Placeholder 4"/>
          <p:cNvSpPr>
            <a:spLocks noGrp="1"/>
          </p:cNvSpPr>
          <p:nvPr>
            <p:ph type="ftr" sz="quarter" idx="14"/>
          </p:nvPr>
        </p:nvSpPr>
        <p:spPr>
          <a:xfrm>
            <a:off x="631825" y="6402389"/>
            <a:ext cx="8135939" cy="365125"/>
          </a:xfrm>
          <a:prstGeom prst="rect">
            <a:avLst/>
          </a:prstGeom>
        </p:spPr>
        <p:txBody>
          <a:bodyPr/>
          <a:lstStyle>
            <a:lvl1pPr>
              <a:defRPr>
                <a:latin typeface="Arial" charset="0"/>
              </a:defRPr>
            </a:lvl1pPr>
          </a:lstStyle>
          <a:p>
            <a:pPr>
              <a:defRPr/>
            </a:pPr>
            <a:r>
              <a:rPr lang="en-US" dirty="0"/>
              <a:t>Presentation name </a:t>
            </a:r>
            <a:r>
              <a:rPr lang="en-US" dirty="0">
                <a:solidFill>
                  <a:srgbClr val="747679"/>
                </a:solidFill>
              </a:rPr>
              <a:t>Presenter Name and Date</a:t>
            </a:r>
          </a:p>
        </p:txBody>
      </p:sp>
      <p:sp>
        <p:nvSpPr>
          <p:cNvPr id="6" name="Slide Number Placeholder 5"/>
          <p:cNvSpPr>
            <a:spLocks noGrp="1"/>
          </p:cNvSpPr>
          <p:nvPr>
            <p:ph type="sldNum" sz="quarter" idx="15"/>
          </p:nvPr>
        </p:nvSpPr>
        <p:spPr>
          <a:xfrm>
            <a:off x="287339" y="6391276"/>
            <a:ext cx="344487" cy="360363"/>
          </a:xfrm>
          <a:prstGeom prst="rect">
            <a:avLst/>
          </a:prstGeom>
        </p:spPr>
        <p:txBody>
          <a:bodyPr/>
          <a:lstStyle>
            <a:lvl1pPr>
              <a:defRPr>
                <a:latin typeface="Arial" charset="0"/>
              </a:defRPr>
            </a:lvl1pPr>
          </a:lstStyle>
          <a:p>
            <a:pPr>
              <a:defRPr/>
            </a:pPr>
            <a:fld id="{83FD0B0C-566F-42F7-9845-793ED77C73B2}"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3106419165"/>
      </p:ext>
    </p:extLst>
  </p:cSld>
  <p:clrMapOvr>
    <a:masterClrMapping/>
  </p:clrMapOvr>
  <p:transition spd="slow"/>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2_General Elem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GB" smtClean="0"/>
              <a:t>Click to edit Master text styles</a:t>
            </a:r>
          </a:p>
        </p:txBody>
      </p:sp>
    </p:spTree>
    <p:extLst>
      <p:ext uri="{BB962C8B-B14F-4D97-AF65-F5344CB8AC3E}">
        <p14:creationId xmlns:p14="http://schemas.microsoft.com/office/powerpoint/2010/main" val="1557663316"/>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Content Placeholder 2"/>
          <p:cNvSpPr>
            <a:spLocks noGrp="1"/>
          </p:cNvSpPr>
          <p:nvPr>
            <p:ph idx="4294967295"/>
          </p:nvPr>
        </p:nvSpPr>
        <p:spPr>
          <a:xfrm>
            <a:off x="456432" y="1988245"/>
            <a:ext cx="8229600" cy="4525963"/>
          </a:xfrm>
        </p:spPr>
        <p:txBody>
          <a:bodyPr>
            <a:normAutofit/>
          </a:bodyPr>
          <a:lstStyle>
            <a:lvl1pPr>
              <a:defRPr sz="2400"/>
            </a:lvl1pPr>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sz="2400" dirty="0">
              <a:latin typeface="Arial" panose="020B0604020202020204" pitchFamily="34" charset="0"/>
              <a:cs typeface="Arial" panose="020B0604020202020204" pitchFamily="34" charset="0"/>
            </a:endParaRPr>
          </a:p>
        </p:txBody>
      </p:sp>
      <p:cxnSp>
        <p:nvCxnSpPr>
          <p:cNvPr id="12" name="Straight Connector 11"/>
          <p:cNvCxnSpPr/>
          <p:nvPr userDrawn="1"/>
        </p:nvCxnSpPr>
        <p:spPr>
          <a:xfrm>
            <a:off x="444137" y="1919394"/>
            <a:ext cx="8385395" cy="0"/>
          </a:xfrm>
          <a:prstGeom prst="line">
            <a:avLst/>
          </a:prstGeom>
          <a:ln w="28575">
            <a:solidFill>
              <a:srgbClr val="002147"/>
            </a:solidFill>
          </a:ln>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a:xfrm>
            <a:off x="484632" y="1197864"/>
            <a:ext cx="6409944" cy="493776"/>
          </a:xfrm>
        </p:spPr>
        <p:txBody>
          <a:bodyPr>
            <a:normAutofit/>
          </a:bodyPr>
          <a:lstStyle>
            <a:lvl1pPr algn="l">
              <a:defRPr sz="2600" b="1">
                <a:latin typeface="+mn-lt"/>
              </a:defRPr>
            </a:lvl1pPr>
          </a:lstStyle>
          <a:p>
            <a:r>
              <a:rPr lang="en-US" smtClean="0"/>
              <a:t>Click to edit Master title style</a:t>
            </a:r>
            <a:endParaRPr lang="en-US"/>
          </a:p>
        </p:txBody>
      </p:sp>
    </p:spTree>
    <p:extLst>
      <p:ext uri="{BB962C8B-B14F-4D97-AF65-F5344CB8AC3E}">
        <p14:creationId xmlns:p14="http://schemas.microsoft.com/office/powerpoint/2010/main" val="82635502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92180101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9372681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4069375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87337" y="2116138"/>
            <a:ext cx="4210051" cy="3954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9788" y="2116138"/>
            <a:ext cx="4211637" cy="3954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4273969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1297924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032106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100838958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34121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405952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0139538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178501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8300" y="0"/>
            <a:ext cx="2143125" cy="6070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87337" y="0"/>
            <a:ext cx="6278563" cy="607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886615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6"/>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89" y="3628840"/>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95278305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14" descr="8010_Powerpoint_Home.jpg"/>
          <p:cNvPicPr>
            <a:picLocks noChangeAspect="1"/>
          </p:cNvPicPr>
          <p:nvPr/>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6"/>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en-US" dirty="0"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293689" y="3628840"/>
            <a:ext cx="8566151" cy="1503836"/>
          </a:xfrm>
        </p:spPr>
        <p:txBody>
          <a:bodyPr tIns="0">
            <a:noAutofit/>
          </a:bodyPr>
          <a:lstStyle>
            <a:lvl1pPr marL="0" indent="0">
              <a:spcBef>
                <a:spcPts val="0"/>
              </a:spcBef>
              <a:buFontTx/>
              <a:buNone/>
              <a:defRPr sz="1800">
                <a:solidFill>
                  <a:srgbClr val="747679"/>
                </a:solidFill>
              </a:defRPr>
            </a:lvl1pPr>
          </a:lstStyle>
          <a:p>
            <a:pPr lvl="0"/>
            <a:r>
              <a:rPr lang="en-US" dirty="0" smtClean="0"/>
              <a:t>Click to edit Master text styles</a:t>
            </a:r>
          </a:p>
        </p:txBody>
      </p:sp>
    </p:spTree>
    <p:extLst>
      <p:ext uri="{BB962C8B-B14F-4D97-AF65-F5344CB8AC3E}">
        <p14:creationId xmlns:p14="http://schemas.microsoft.com/office/powerpoint/2010/main" val="59012945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p:nvSpPr>
        <p:spPr>
          <a:xfrm>
            <a:off x="293689" y="2243139"/>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defTabSz="457200" eaLnBrk="1" fontAlgn="base" hangingPunct="1">
              <a:spcBef>
                <a:spcPct val="0"/>
              </a:spcBef>
              <a:spcAft>
                <a:spcPct val="0"/>
              </a:spcAft>
              <a:defRPr/>
            </a:pPr>
            <a:endParaRPr lang="zh-CN" altLang="zh-CN" smtClean="0">
              <a:solidFill>
                <a:srgbClr val="FFFFFF"/>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319994197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p:nvSpPr>
        <p:spPr>
          <a:xfrm>
            <a:off x="293689" y="2243139"/>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defTabSz="457200" eaLnBrk="1" fontAlgn="base" hangingPunct="1">
              <a:spcBef>
                <a:spcPct val="0"/>
              </a:spcBef>
              <a:spcAft>
                <a:spcPct val="0"/>
              </a:spcAft>
              <a:defRPr/>
            </a:pPr>
            <a:endParaRPr lang="zh-CN" altLang="zh-CN" smtClean="0">
              <a:solidFill>
                <a:srgbClr val="FFFFFF"/>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297670474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7" name="Rectangle 6"/>
          <p:cNvSpPr/>
          <p:nvPr/>
        </p:nvSpPr>
        <p:spPr>
          <a:xfrm>
            <a:off x="293689" y="2243139"/>
            <a:ext cx="8567737" cy="41402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defTabSz="457200" eaLnBrk="1" fontAlgn="base" hangingPunct="1">
              <a:spcBef>
                <a:spcPct val="0"/>
              </a:spcBef>
              <a:spcAft>
                <a:spcPct val="0"/>
              </a:spcAft>
              <a:defRPr/>
            </a:pPr>
            <a:endParaRPr lang="zh-CN" altLang="zh-CN" smtClean="0">
              <a:solidFill>
                <a:srgbClr val="FFFFFF"/>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15361802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2195946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7" name="Rectangle 6"/>
          <p:cNvSpPr/>
          <p:nvPr/>
        </p:nvSpPr>
        <p:spPr>
          <a:xfrm>
            <a:off x="293689" y="2243139"/>
            <a:ext cx="8567737" cy="41402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defTabSz="457200" eaLnBrk="1" fontAlgn="base" hangingPunct="1">
              <a:spcBef>
                <a:spcPct val="0"/>
              </a:spcBef>
              <a:spcAft>
                <a:spcPct val="0"/>
              </a:spcAft>
              <a:defRPr/>
            </a:pPr>
            <a:endParaRPr lang="zh-CN" altLang="zh-CN" smtClean="0">
              <a:solidFill>
                <a:srgbClr val="FFFFFF"/>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364809028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7" name="Rectangle 6"/>
          <p:cNvSpPr/>
          <p:nvPr/>
        </p:nvSpPr>
        <p:spPr>
          <a:xfrm>
            <a:off x="293689" y="2243139"/>
            <a:ext cx="8567737" cy="41402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defTabSz="457200" eaLnBrk="1" fontAlgn="base" hangingPunct="1">
              <a:spcBef>
                <a:spcPct val="0"/>
              </a:spcBef>
              <a:spcAft>
                <a:spcPct val="0"/>
              </a:spcAft>
              <a:defRPr/>
            </a:pPr>
            <a:endParaRPr lang="zh-CN" altLang="zh-CN" smtClean="0">
              <a:solidFill>
                <a:srgbClr val="FFFFFF"/>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240911573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7" name="Rectangle 6"/>
          <p:cNvSpPr/>
          <p:nvPr/>
        </p:nvSpPr>
        <p:spPr>
          <a:xfrm>
            <a:off x="293689" y="2243139"/>
            <a:ext cx="8567737" cy="41402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defTabSz="457200" eaLnBrk="1" fontAlgn="base" hangingPunct="1">
              <a:spcBef>
                <a:spcPct val="0"/>
              </a:spcBef>
              <a:spcAft>
                <a:spcPct val="0"/>
              </a:spcAft>
              <a:defRPr/>
            </a:pPr>
            <a:endParaRPr lang="zh-CN" altLang="zh-CN" smtClean="0">
              <a:solidFill>
                <a:srgbClr val="FFFFFF"/>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131260589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7" name="Rectangle 6"/>
          <p:cNvSpPr/>
          <p:nvPr/>
        </p:nvSpPr>
        <p:spPr>
          <a:xfrm>
            <a:off x="293689" y="2243139"/>
            <a:ext cx="8567737" cy="41402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defTabSz="457200" eaLnBrk="1" fontAlgn="base" hangingPunct="1">
              <a:spcBef>
                <a:spcPct val="0"/>
              </a:spcBef>
              <a:spcAft>
                <a:spcPct val="0"/>
              </a:spcAft>
              <a:defRPr/>
            </a:pPr>
            <a:endParaRPr lang="zh-CN" altLang="zh-CN" smtClean="0">
              <a:solidFill>
                <a:srgbClr val="FFFFFF"/>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53538418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7" name="Rectangle 6"/>
          <p:cNvSpPr/>
          <p:nvPr/>
        </p:nvSpPr>
        <p:spPr>
          <a:xfrm>
            <a:off x="293689" y="2243139"/>
            <a:ext cx="8567737" cy="41402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defTabSz="457200" eaLnBrk="1" fontAlgn="base" hangingPunct="1">
              <a:spcBef>
                <a:spcPct val="0"/>
              </a:spcBef>
              <a:spcAft>
                <a:spcPct val="0"/>
              </a:spcAft>
              <a:defRPr/>
            </a:pPr>
            <a:endParaRPr lang="zh-CN" altLang="zh-CN" smtClean="0">
              <a:solidFill>
                <a:srgbClr val="FFFFFF"/>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34923890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7" name="Rectangle 6"/>
          <p:cNvSpPr/>
          <p:nvPr/>
        </p:nvSpPr>
        <p:spPr>
          <a:xfrm>
            <a:off x="293689" y="2243139"/>
            <a:ext cx="8567737" cy="41402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defTabSz="457200" eaLnBrk="1" fontAlgn="base" hangingPunct="1">
              <a:spcBef>
                <a:spcPct val="0"/>
              </a:spcBef>
              <a:spcAft>
                <a:spcPct val="0"/>
              </a:spcAft>
              <a:defRPr/>
            </a:pPr>
            <a:endParaRPr lang="zh-CN" altLang="zh-CN" smtClean="0">
              <a:solidFill>
                <a:srgbClr val="FFFFFF"/>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dirty="0" smtClean="0"/>
              <a:t>Click to edit Master text styles</a:t>
            </a:r>
          </a:p>
        </p:txBody>
      </p:sp>
    </p:spTree>
    <p:extLst>
      <p:ext uri="{BB962C8B-B14F-4D97-AF65-F5344CB8AC3E}">
        <p14:creationId xmlns:p14="http://schemas.microsoft.com/office/powerpoint/2010/main" val="160305642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7" name="Rectangle 6"/>
          <p:cNvSpPr/>
          <p:nvPr/>
        </p:nvSpPr>
        <p:spPr>
          <a:xfrm>
            <a:off x="293689" y="2243139"/>
            <a:ext cx="8567737" cy="41402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defTabSz="457200" eaLnBrk="1" fontAlgn="base" hangingPunct="1">
              <a:spcBef>
                <a:spcPct val="0"/>
              </a:spcBef>
              <a:spcAft>
                <a:spcPct val="0"/>
              </a:spcAft>
              <a:defRPr/>
            </a:pPr>
            <a:endParaRPr lang="zh-CN" altLang="zh-CN" smtClean="0">
              <a:solidFill>
                <a:srgbClr val="FFFFFF"/>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332795043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7" name="Rectangle 6"/>
          <p:cNvSpPr/>
          <p:nvPr/>
        </p:nvSpPr>
        <p:spPr>
          <a:xfrm>
            <a:off x="293689" y="2243139"/>
            <a:ext cx="8567737" cy="41402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defTabSz="457200" eaLnBrk="1" fontAlgn="base" hangingPunct="1">
              <a:spcBef>
                <a:spcPct val="0"/>
              </a:spcBef>
              <a:spcAft>
                <a:spcPct val="0"/>
              </a:spcAft>
              <a:defRPr/>
            </a:pPr>
            <a:endParaRPr lang="zh-CN" altLang="zh-CN" smtClean="0">
              <a:solidFill>
                <a:srgbClr val="FFFFFF"/>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dirty="0" smtClean="0"/>
              <a:t>Click to edit Master text styles</a:t>
            </a:r>
          </a:p>
        </p:txBody>
      </p:sp>
    </p:spTree>
    <p:extLst>
      <p:ext uri="{BB962C8B-B14F-4D97-AF65-F5344CB8AC3E}">
        <p14:creationId xmlns:p14="http://schemas.microsoft.com/office/powerpoint/2010/main" val="79223846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7" name="Rectangle 6"/>
          <p:cNvSpPr/>
          <p:nvPr/>
        </p:nvSpPr>
        <p:spPr>
          <a:xfrm>
            <a:off x="293689" y="2243139"/>
            <a:ext cx="8567737" cy="41402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defTabSz="457200" eaLnBrk="1" fontAlgn="base" hangingPunct="1">
              <a:spcBef>
                <a:spcPct val="0"/>
              </a:spcBef>
              <a:spcAft>
                <a:spcPct val="0"/>
              </a:spcAft>
              <a:defRPr/>
            </a:pPr>
            <a:endParaRPr lang="zh-CN" altLang="zh-CN" smtClean="0">
              <a:solidFill>
                <a:srgbClr val="FFFFFF"/>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dirty="0" smtClean="0"/>
              <a:t>Click to edit Master text styles</a:t>
            </a:r>
          </a:p>
        </p:txBody>
      </p:sp>
    </p:spTree>
    <p:extLst>
      <p:ext uri="{BB962C8B-B14F-4D97-AF65-F5344CB8AC3E}">
        <p14:creationId xmlns:p14="http://schemas.microsoft.com/office/powerpoint/2010/main" val="87967844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7" name="Rectangle 6"/>
          <p:cNvSpPr/>
          <p:nvPr/>
        </p:nvSpPr>
        <p:spPr>
          <a:xfrm>
            <a:off x="293689" y="2243139"/>
            <a:ext cx="8567737" cy="41402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defTabSz="457200" eaLnBrk="1" fontAlgn="base" hangingPunct="1">
              <a:spcBef>
                <a:spcPct val="0"/>
              </a:spcBef>
              <a:spcAft>
                <a:spcPct val="0"/>
              </a:spcAft>
              <a:defRPr/>
            </a:pPr>
            <a:endParaRPr lang="zh-CN" altLang="zh-CN" smtClean="0">
              <a:solidFill>
                <a:srgbClr val="FFFFFF"/>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39919276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13349760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7" name="Rectangle 6"/>
          <p:cNvSpPr/>
          <p:nvPr/>
        </p:nvSpPr>
        <p:spPr>
          <a:xfrm>
            <a:off x="293689" y="2243139"/>
            <a:ext cx="8567737" cy="4140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defTabSz="457200" eaLnBrk="1" fontAlgn="base" hangingPunct="1">
              <a:spcBef>
                <a:spcPct val="0"/>
              </a:spcBef>
              <a:spcAft>
                <a:spcPct val="0"/>
              </a:spcAft>
              <a:defRPr/>
            </a:pPr>
            <a:endParaRPr lang="zh-CN" altLang="zh-CN" smtClean="0">
              <a:solidFill>
                <a:srgbClr val="FFFFFF"/>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dirty="0" smtClean="0"/>
              <a:t>Click to edit Master text styles</a:t>
            </a:r>
          </a:p>
        </p:txBody>
      </p:sp>
    </p:spTree>
    <p:extLst>
      <p:ext uri="{BB962C8B-B14F-4D97-AF65-F5344CB8AC3E}">
        <p14:creationId xmlns:p14="http://schemas.microsoft.com/office/powerpoint/2010/main" val="67129342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Content/Agenda 1">
    <p:spTree>
      <p:nvGrpSpPr>
        <p:cNvPr id="1" name=""/>
        <p:cNvGrpSpPr/>
        <p:nvPr/>
      </p:nvGrpSpPr>
      <p:grpSpPr>
        <a:xfrm>
          <a:off x="0" y="0"/>
          <a:ext cx="0" cy="0"/>
          <a:chOff x="0" y="0"/>
          <a:chExt cx="0" cy="0"/>
        </a:xfrm>
      </p:grpSpPr>
      <p:cxnSp>
        <p:nvCxnSpPr>
          <p:cNvPr id="5" name="Straight Connector 5"/>
          <p:cNvCxnSpPr/>
          <p:nvPr/>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dirty="0"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2712590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Content/Agenda 2">
    <p:spTree>
      <p:nvGrpSpPr>
        <p:cNvPr id="1" name=""/>
        <p:cNvGrpSpPr/>
        <p:nvPr/>
      </p:nvGrpSpPr>
      <p:grpSpPr>
        <a:xfrm>
          <a:off x="0" y="0"/>
          <a:ext cx="0" cy="0"/>
          <a:chOff x="0" y="0"/>
          <a:chExt cx="0" cy="0"/>
        </a:xfrm>
      </p:grpSpPr>
      <p:cxnSp>
        <p:nvCxnSpPr>
          <p:cNvPr id="5" name="Straight Connector 6"/>
          <p:cNvCxnSpPr/>
          <p:nvPr/>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dirty="0"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0134038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Content/Agenda 3">
    <p:spTree>
      <p:nvGrpSpPr>
        <p:cNvPr id="1" name=""/>
        <p:cNvGrpSpPr/>
        <p:nvPr/>
      </p:nvGrpSpPr>
      <p:grpSpPr>
        <a:xfrm>
          <a:off x="0" y="0"/>
          <a:ext cx="0" cy="0"/>
          <a:chOff x="0" y="0"/>
          <a:chExt cx="0" cy="0"/>
        </a:xfrm>
      </p:grpSpPr>
      <p:cxnSp>
        <p:nvCxnSpPr>
          <p:cNvPr id="5" name="Straight Connector 6"/>
          <p:cNvCxnSpPr/>
          <p:nvPr/>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dirty="0"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5269210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Content/Agenda 4">
    <p:spTree>
      <p:nvGrpSpPr>
        <p:cNvPr id="1" name=""/>
        <p:cNvGrpSpPr/>
        <p:nvPr/>
      </p:nvGrpSpPr>
      <p:grpSpPr>
        <a:xfrm>
          <a:off x="0" y="0"/>
          <a:ext cx="0" cy="0"/>
          <a:chOff x="0" y="0"/>
          <a:chExt cx="0" cy="0"/>
        </a:xfrm>
      </p:grpSpPr>
      <p:cxnSp>
        <p:nvCxnSpPr>
          <p:cNvPr id="5" name="Straight Connector 6"/>
          <p:cNvCxnSpPr/>
          <p:nvPr/>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dirty="0"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850139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Content/Agenda 5">
    <p:spTree>
      <p:nvGrpSpPr>
        <p:cNvPr id="1" name=""/>
        <p:cNvGrpSpPr/>
        <p:nvPr/>
      </p:nvGrpSpPr>
      <p:grpSpPr>
        <a:xfrm>
          <a:off x="0" y="0"/>
          <a:ext cx="0" cy="0"/>
          <a:chOff x="0" y="0"/>
          <a:chExt cx="0" cy="0"/>
        </a:xfrm>
      </p:grpSpPr>
      <p:cxnSp>
        <p:nvCxnSpPr>
          <p:cNvPr id="5" name="Straight Connector 5"/>
          <p:cNvCxnSpPr/>
          <p:nvPr/>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dirty="0"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374161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Content/Agenda 6">
    <p:spTree>
      <p:nvGrpSpPr>
        <p:cNvPr id="1" name=""/>
        <p:cNvGrpSpPr/>
        <p:nvPr/>
      </p:nvGrpSpPr>
      <p:grpSpPr>
        <a:xfrm>
          <a:off x="0" y="0"/>
          <a:ext cx="0" cy="0"/>
          <a:chOff x="0" y="0"/>
          <a:chExt cx="0" cy="0"/>
        </a:xfrm>
      </p:grpSpPr>
      <p:cxnSp>
        <p:nvCxnSpPr>
          <p:cNvPr id="5" name="Straight Connector 6"/>
          <p:cNvCxnSpPr/>
          <p:nvPr/>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dirty="0"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1388407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Content/Agenda 7">
    <p:spTree>
      <p:nvGrpSpPr>
        <p:cNvPr id="1" name=""/>
        <p:cNvGrpSpPr/>
        <p:nvPr/>
      </p:nvGrpSpPr>
      <p:grpSpPr>
        <a:xfrm>
          <a:off x="0" y="0"/>
          <a:ext cx="0" cy="0"/>
          <a:chOff x="0" y="0"/>
          <a:chExt cx="0" cy="0"/>
        </a:xfrm>
      </p:grpSpPr>
      <p:cxnSp>
        <p:nvCxnSpPr>
          <p:cNvPr id="5" name="Straight Connector 5"/>
          <p:cNvCxnSpPr/>
          <p:nvPr/>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dirty="0"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8023258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Content/Agenda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US" dirty="0"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8144245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Content/Agenda 9">
    <p:spTree>
      <p:nvGrpSpPr>
        <p:cNvPr id="1" name=""/>
        <p:cNvGrpSpPr/>
        <p:nvPr/>
      </p:nvGrpSpPr>
      <p:grpSpPr>
        <a:xfrm>
          <a:off x="0" y="0"/>
          <a:ext cx="0" cy="0"/>
          <a:chOff x="0" y="0"/>
          <a:chExt cx="0" cy="0"/>
        </a:xfrm>
      </p:grpSpPr>
      <p:cxnSp>
        <p:nvCxnSpPr>
          <p:cNvPr id="5" name="Straight Connector 6"/>
          <p:cNvCxnSpPr/>
          <p:nvPr/>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dirty="0"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730002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6" name="Rectangle 5"/>
          <p:cNvSpPr/>
          <p:nvPr userDrawn="1"/>
        </p:nvSpPr>
        <p:spPr>
          <a:xfrm>
            <a:off x="3859214" y="5486402"/>
            <a:ext cx="1635125" cy="1154113"/>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137</a:t>
            </a:r>
          </a:p>
          <a:p>
            <a:pPr defTabSz="457200">
              <a:defRPr/>
            </a:pPr>
            <a:r>
              <a:rPr lang="en-US" dirty="0">
                <a:solidFill>
                  <a:prstClr val="white"/>
                </a:solidFill>
              </a:rPr>
              <a:t>G: 138</a:t>
            </a:r>
          </a:p>
          <a:p>
            <a:pPr defTabSz="457200">
              <a:defRPr/>
            </a:pPr>
            <a:r>
              <a:rPr lang="en-US" dirty="0">
                <a:solidFill>
                  <a:prstClr val="white"/>
                </a:solidFill>
              </a:rPr>
              <a:t>B: 23</a:t>
            </a:r>
          </a:p>
        </p:txBody>
      </p:sp>
      <p:sp>
        <p:nvSpPr>
          <p:cNvPr id="7" name="Rectangle 6"/>
          <p:cNvSpPr/>
          <p:nvPr userDrawn="1"/>
        </p:nvSpPr>
        <p:spPr>
          <a:xfrm>
            <a:off x="3859214" y="3182938"/>
            <a:ext cx="1635125" cy="1058862"/>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156</a:t>
            </a:r>
          </a:p>
          <a:p>
            <a:pPr defTabSz="457200">
              <a:defRPr/>
            </a:pPr>
            <a:r>
              <a:rPr lang="en-US" dirty="0">
                <a:solidFill>
                  <a:prstClr val="white"/>
                </a:solidFill>
              </a:rPr>
              <a:t>G: 19</a:t>
            </a:r>
          </a:p>
          <a:p>
            <a:pPr defTabSz="457200">
              <a:defRPr/>
            </a:pPr>
            <a:r>
              <a:rPr lang="en-US" dirty="0">
                <a:solidFill>
                  <a:prstClr val="white"/>
                </a:solidFill>
              </a:rPr>
              <a:t>B: 46</a:t>
            </a:r>
          </a:p>
        </p:txBody>
      </p:sp>
      <p:sp>
        <p:nvSpPr>
          <p:cNvPr id="8" name="Rectangle 7"/>
          <p:cNvSpPr/>
          <p:nvPr userDrawn="1"/>
        </p:nvSpPr>
        <p:spPr>
          <a:xfrm>
            <a:off x="3859214" y="4291014"/>
            <a:ext cx="1635125" cy="11557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93</a:t>
            </a:r>
          </a:p>
          <a:p>
            <a:pPr defTabSz="457200">
              <a:defRPr/>
            </a:pPr>
            <a:r>
              <a:rPr lang="en-US" dirty="0">
                <a:solidFill>
                  <a:prstClr val="white"/>
                </a:solidFill>
              </a:rPr>
              <a:t>G: 75</a:t>
            </a:r>
          </a:p>
          <a:p>
            <a:pPr defTabSz="457200">
              <a:defRPr/>
            </a:pPr>
            <a:r>
              <a:rPr lang="en-US" dirty="0">
                <a:solidFill>
                  <a:prstClr val="white"/>
                </a:solidFill>
              </a:rPr>
              <a:t>B: 10</a:t>
            </a:r>
          </a:p>
        </p:txBody>
      </p:sp>
      <p:sp>
        <p:nvSpPr>
          <p:cNvPr id="9" name="Rectangle 8"/>
          <p:cNvSpPr/>
          <p:nvPr userDrawn="1"/>
        </p:nvSpPr>
        <p:spPr>
          <a:xfrm>
            <a:off x="7234241" y="4291014"/>
            <a:ext cx="1633537" cy="11557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113</a:t>
            </a:r>
          </a:p>
          <a:p>
            <a:pPr defTabSz="457200">
              <a:defRPr/>
            </a:pPr>
            <a:r>
              <a:rPr lang="en-US" dirty="0">
                <a:solidFill>
                  <a:prstClr val="white"/>
                </a:solidFill>
              </a:rPr>
              <a:t>G: 126</a:t>
            </a:r>
          </a:p>
          <a:p>
            <a:pPr defTabSz="457200">
              <a:defRPr/>
            </a:pPr>
            <a:r>
              <a:rPr lang="en-US" dirty="0">
                <a:solidFill>
                  <a:prstClr val="white"/>
                </a:solidFill>
              </a:rPr>
              <a:t>B: 189</a:t>
            </a:r>
          </a:p>
        </p:txBody>
      </p:sp>
      <p:sp>
        <p:nvSpPr>
          <p:cNvPr id="10" name="Rectangle 9"/>
          <p:cNvSpPr/>
          <p:nvPr userDrawn="1"/>
        </p:nvSpPr>
        <p:spPr>
          <a:xfrm>
            <a:off x="304801" y="5486402"/>
            <a:ext cx="1633539" cy="1154113"/>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anchor="ctr"/>
          <a:lstStyle/>
          <a:p>
            <a:pPr defTabSz="457200">
              <a:defRPr/>
            </a:pPr>
            <a:r>
              <a:rPr lang="en-US" dirty="0">
                <a:solidFill>
                  <a:prstClr val="white"/>
                </a:solidFill>
              </a:rPr>
              <a:t>R: 116</a:t>
            </a:r>
          </a:p>
          <a:p>
            <a:pPr defTabSz="457200">
              <a:defRPr/>
            </a:pPr>
            <a:r>
              <a:rPr lang="en-US" dirty="0">
                <a:solidFill>
                  <a:prstClr val="white"/>
                </a:solidFill>
              </a:rPr>
              <a:t>G: 118</a:t>
            </a:r>
          </a:p>
          <a:p>
            <a:pPr defTabSz="457200">
              <a:defRPr/>
            </a:pPr>
            <a:r>
              <a:rPr lang="en-US" dirty="0">
                <a:solidFill>
                  <a:prstClr val="white"/>
                </a:solidFill>
              </a:rPr>
              <a:t>B: 121</a:t>
            </a:r>
          </a:p>
        </p:txBody>
      </p:sp>
      <p:sp>
        <p:nvSpPr>
          <p:cNvPr id="11" name="Rectangle 10"/>
          <p:cNvSpPr/>
          <p:nvPr userDrawn="1"/>
        </p:nvSpPr>
        <p:spPr>
          <a:xfrm>
            <a:off x="5540376" y="5484813"/>
            <a:ext cx="1633539" cy="11557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74</a:t>
            </a:r>
          </a:p>
          <a:p>
            <a:pPr defTabSz="457200">
              <a:defRPr/>
            </a:pPr>
            <a:r>
              <a:rPr lang="en-US" dirty="0">
                <a:solidFill>
                  <a:prstClr val="white"/>
                </a:solidFill>
              </a:rPr>
              <a:t>G: 25</a:t>
            </a:r>
          </a:p>
          <a:p>
            <a:pPr defTabSz="457200">
              <a:defRPr/>
            </a:pPr>
            <a:r>
              <a:rPr lang="en-US" dirty="0">
                <a:solidFill>
                  <a:prstClr val="white"/>
                </a:solidFill>
              </a:rPr>
              <a:t>B: 19</a:t>
            </a:r>
          </a:p>
        </p:txBody>
      </p:sp>
      <p:sp>
        <p:nvSpPr>
          <p:cNvPr id="12" name="Rectangle 11"/>
          <p:cNvSpPr/>
          <p:nvPr userDrawn="1"/>
        </p:nvSpPr>
        <p:spPr>
          <a:xfrm>
            <a:off x="5545141" y="3190877"/>
            <a:ext cx="1633537" cy="105886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189</a:t>
            </a:r>
          </a:p>
          <a:p>
            <a:pPr defTabSz="457200">
              <a:defRPr/>
            </a:pPr>
            <a:r>
              <a:rPr lang="en-US" dirty="0">
                <a:solidFill>
                  <a:prstClr val="white"/>
                </a:solidFill>
              </a:rPr>
              <a:t>G: 120</a:t>
            </a:r>
          </a:p>
          <a:p>
            <a:pPr defTabSz="457200">
              <a:defRPr/>
            </a:pPr>
            <a:r>
              <a:rPr lang="en-US" dirty="0">
                <a:solidFill>
                  <a:prstClr val="white"/>
                </a:solidFill>
              </a:rPr>
              <a:t>B: 36</a:t>
            </a:r>
          </a:p>
        </p:txBody>
      </p:sp>
      <p:sp>
        <p:nvSpPr>
          <p:cNvPr id="13" name="Rectangle 12"/>
          <p:cNvSpPr/>
          <p:nvPr userDrawn="1"/>
        </p:nvSpPr>
        <p:spPr>
          <a:xfrm>
            <a:off x="5545141" y="4291014"/>
            <a:ext cx="1633537" cy="11557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231</a:t>
            </a:r>
          </a:p>
          <a:p>
            <a:pPr defTabSz="457200">
              <a:defRPr/>
            </a:pPr>
            <a:r>
              <a:rPr lang="en-US" dirty="0">
                <a:solidFill>
                  <a:prstClr val="white"/>
                </a:solidFill>
              </a:rPr>
              <a:t>G: 181</a:t>
            </a:r>
          </a:p>
          <a:p>
            <a:pPr defTabSz="457200">
              <a:defRPr/>
            </a:pPr>
            <a:r>
              <a:rPr lang="en-US" dirty="0">
                <a:solidFill>
                  <a:prstClr val="white"/>
                </a:solidFill>
              </a:rPr>
              <a:t>B: 19</a:t>
            </a:r>
          </a:p>
        </p:txBody>
      </p:sp>
      <p:sp>
        <p:nvSpPr>
          <p:cNvPr id="14" name="Rectangle 13"/>
          <p:cNvSpPr/>
          <p:nvPr userDrawn="1"/>
        </p:nvSpPr>
        <p:spPr>
          <a:xfrm>
            <a:off x="7239000" y="1924051"/>
            <a:ext cx="1635125" cy="122555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232</a:t>
            </a:r>
          </a:p>
          <a:p>
            <a:pPr defTabSz="457200">
              <a:defRPr/>
            </a:pPr>
            <a:r>
              <a:rPr lang="en-US" dirty="0">
                <a:solidFill>
                  <a:prstClr val="white"/>
                </a:solidFill>
              </a:rPr>
              <a:t>G: 211</a:t>
            </a:r>
          </a:p>
          <a:p>
            <a:pPr defTabSz="457200">
              <a:defRPr/>
            </a:pPr>
            <a:r>
              <a:rPr lang="en-US" dirty="0">
                <a:solidFill>
                  <a:prstClr val="white"/>
                </a:solidFill>
              </a:rPr>
              <a:t>B: 165</a:t>
            </a:r>
          </a:p>
        </p:txBody>
      </p:sp>
      <p:sp>
        <p:nvSpPr>
          <p:cNvPr id="15" name="Rectangle 14"/>
          <p:cNvSpPr/>
          <p:nvPr userDrawn="1"/>
        </p:nvSpPr>
        <p:spPr>
          <a:xfrm>
            <a:off x="7239000" y="3190877"/>
            <a:ext cx="1635125" cy="105886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220</a:t>
            </a:r>
          </a:p>
          <a:p>
            <a:pPr defTabSz="457200">
              <a:defRPr/>
            </a:pPr>
            <a:r>
              <a:rPr lang="en-US" dirty="0">
                <a:solidFill>
                  <a:prstClr val="white"/>
                </a:solidFill>
              </a:rPr>
              <a:t>G: 145</a:t>
            </a:r>
          </a:p>
          <a:p>
            <a:pPr defTabSz="457200">
              <a:defRPr/>
            </a:pPr>
            <a:r>
              <a:rPr lang="en-US" dirty="0">
                <a:solidFill>
                  <a:prstClr val="white"/>
                </a:solidFill>
              </a:rPr>
              <a:t>B: 174</a:t>
            </a:r>
          </a:p>
        </p:txBody>
      </p:sp>
      <p:sp>
        <p:nvSpPr>
          <p:cNvPr id="16" name="Rectangle 15"/>
          <p:cNvSpPr/>
          <p:nvPr userDrawn="1"/>
        </p:nvSpPr>
        <p:spPr>
          <a:xfrm>
            <a:off x="304801" y="1920877"/>
            <a:ext cx="1633539" cy="122555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33</a:t>
            </a:r>
          </a:p>
          <a:p>
            <a:pPr defTabSz="457200">
              <a:defRPr/>
            </a:pPr>
            <a:r>
              <a:rPr lang="en-US" dirty="0">
                <a:solidFill>
                  <a:prstClr val="white"/>
                </a:solidFill>
              </a:rPr>
              <a:t>B: 71</a:t>
            </a:r>
          </a:p>
        </p:txBody>
      </p:sp>
      <p:sp>
        <p:nvSpPr>
          <p:cNvPr id="18" name="Rectangle 17"/>
          <p:cNvSpPr/>
          <p:nvPr userDrawn="1"/>
        </p:nvSpPr>
        <p:spPr>
          <a:xfrm>
            <a:off x="304801" y="4289427"/>
            <a:ext cx="1633539" cy="1154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0</a:t>
            </a:r>
          </a:p>
          <a:p>
            <a:pPr defTabSz="457200">
              <a:defRPr/>
            </a:pPr>
            <a:r>
              <a:rPr lang="en-US" dirty="0">
                <a:solidFill>
                  <a:prstClr val="white"/>
                </a:solidFill>
              </a:rPr>
              <a:t>G: 0</a:t>
            </a:r>
          </a:p>
          <a:p>
            <a:pPr defTabSz="457200">
              <a:defRPr/>
            </a:pPr>
            <a:r>
              <a:rPr lang="en-US" dirty="0">
                <a:solidFill>
                  <a:prstClr val="white"/>
                </a:solidFill>
              </a:rPr>
              <a:t>B: 0</a:t>
            </a:r>
          </a:p>
        </p:txBody>
      </p:sp>
      <p:sp>
        <p:nvSpPr>
          <p:cNvPr id="19" name="Rectangle 18"/>
          <p:cNvSpPr/>
          <p:nvPr userDrawn="1"/>
        </p:nvSpPr>
        <p:spPr>
          <a:xfrm>
            <a:off x="3859214" y="1920877"/>
            <a:ext cx="1635125" cy="122555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130</a:t>
            </a:r>
          </a:p>
          <a:p>
            <a:pPr defTabSz="457200">
              <a:defRPr/>
            </a:pPr>
            <a:r>
              <a:rPr lang="en-US" dirty="0">
                <a:solidFill>
                  <a:prstClr val="white"/>
                </a:solidFill>
              </a:rPr>
              <a:t>B: 192</a:t>
            </a:r>
          </a:p>
        </p:txBody>
      </p:sp>
      <p:sp>
        <p:nvSpPr>
          <p:cNvPr id="20" name="Rectangle 19"/>
          <p:cNvSpPr/>
          <p:nvPr userDrawn="1"/>
        </p:nvSpPr>
        <p:spPr>
          <a:xfrm>
            <a:off x="5545141" y="1924051"/>
            <a:ext cx="1633537" cy="122555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75</a:t>
            </a:r>
          </a:p>
          <a:p>
            <a:pPr defTabSz="457200">
              <a:defRPr/>
            </a:pPr>
            <a:r>
              <a:rPr lang="en-US" dirty="0">
                <a:solidFill>
                  <a:prstClr val="white"/>
                </a:solidFill>
              </a:rPr>
              <a:t>G: 50</a:t>
            </a:r>
          </a:p>
          <a:p>
            <a:pPr defTabSz="457200">
              <a:defRPr/>
            </a:pPr>
            <a:r>
              <a:rPr lang="en-US" dirty="0">
                <a:solidFill>
                  <a:prstClr val="white"/>
                </a:solidFill>
              </a:rPr>
              <a:t>B: 66</a:t>
            </a:r>
          </a:p>
        </p:txBody>
      </p:sp>
      <p:sp>
        <p:nvSpPr>
          <p:cNvPr id="21" name="Rectangle 20"/>
          <p:cNvSpPr/>
          <p:nvPr userDrawn="1"/>
        </p:nvSpPr>
        <p:spPr>
          <a:xfrm>
            <a:off x="7239001" y="5494338"/>
            <a:ext cx="1633539" cy="11557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anchor="ctr"/>
          <a:lstStyle/>
          <a:p>
            <a:pPr defTabSz="457200">
              <a:defRPr/>
            </a:pPr>
            <a:r>
              <a:rPr lang="en-US" dirty="0">
                <a:solidFill>
                  <a:srgbClr val="002147"/>
                </a:solidFill>
              </a:rPr>
              <a:t>R: 231</a:t>
            </a:r>
          </a:p>
          <a:p>
            <a:pPr defTabSz="457200">
              <a:defRPr/>
            </a:pPr>
            <a:r>
              <a:rPr lang="en-US" dirty="0">
                <a:solidFill>
                  <a:srgbClr val="002147"/>
                </a:solidFill>
              </a:rPr>
              <a:t>G: 231</a:t>
            </a:r>
          </a:p>
          <a:p>
            <a:pPr defTabSz="457200">
              <a:defRPr/>
            </a:pPr>
            <a:r>
              <a:rPr lang="en-US" dirty="0">
                <a:solidFill>
                  <a:srgbClr val="002147"/>
                </a:solidFill>
              </a:rPr>
              <a:t>B: 231</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 Placeholder 22"/>
          <p:cNvSpPr>
            <a:spLocks noGrp="1"/>
          </p:cNvSpPr>
          <p:nvPr>
            <p:ph type="body" sz="quarter" idx="12"/>
          </p:nvPr>
        </p:nvSpPr>
        <p:spPr>
          <a:xfrm>
            <a:off x="287339" y="1269659"/>
            <a:ext cx="1486532" cy="485775"/>
          </a:xfrm>
        </p:spPr>
        <p:txBody>
          <a:bodyPr/>
          <a:lstStyle>
            <a:lvl1pPr>
              <a:buNone/>
              <a:defRPr>
                <a:solidFill>
                  <a:srgbClr val="747679"/>
                </a:solidFill>
              </a:defRPr>
            </a:lvl1pPr>
          </a:lstStyle>
          <a:p>
            <a:pPr lvl="0"/>
            <a:r>
              <a:rPr lang="en-US" smtClean="0"/>
              <a:t>Click to edit Master text styles</a:t>
            </a:r>
          </a:p>
        </p:txBody>
      </p:sp>
      <p:sp>
        <p:nvSpPr>
          <p:cNvPr id="17" name="Text Placeholder 22"/>
          <p:cNvSpPr>
            <a:spLocks noGrp="1"/>
          </p:cNvSpPr>
          <p:nvPr>
            <p:ph type="body" sz="quarter" idx="13"/>
          </p:nvPr>
        </p:nvSpPr>
        <p:spPr>
          <a:xfrm>
            <a:off x="3865329" y="1269659"/>
            <a:ext cx="2887487" cy="485775"/>
          </a:xfrm>
        </p:spPr>
        <p:txBody>
          <a:bodyPr/>
          <a:lstStyle>
            <a:lvl1pPr>
              <a:buNone/>
              <a:defRPr>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15380014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Content/Agenda 1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dirty="0"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7950809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Content/Agenda 1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dirty="0"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310586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Content/Agenda 12">
    <p:spTree>
      <p:nvGrpSpPr>
        <p:cNvPr id="1" name=""/>
        <p:cNvGrpSpPr/>
        <p:nvPr/>
      </p:nvGrpSpPr>
      <p:grpSpPr>
        <a:xfrm>
          <a:off x="0" y="0"/>
          <a:ext cx="0" cy="0"/>
          <a:chOff x="0" y="0"/>
          <a:chExt cx="0" cy="0"/>
        </a:xfrm>
      </p:grpSpPr>
      <p:cxnSp>
        <p:nvCxnSpPr>
          <p:cNvPr id="5" name="Straight Connector 6"/>
          <p:cNvCxnSpPr/>
          <p:nvPr/>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dirty="0"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7028063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Content/Agenda 1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dirty="0"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4480478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dirty="0" smtClean="0"/>
              <a:t>Click to edit Master text styles</a:t>
            </a:r>
          </a:p>
        </p:txBody>
      </p:sp>
      <p:sp>
        <p:nvSpPr>
          <p:cNvPr id="9" name="Text Placeholder 8"/>
          <p:cNvSpPr>
            <a:spLocks noGrp="1"/>
          </p:cNvSpPr>
          <p:nvPr>
            <p:ph type="body" sz="quarter" idx="14"/>
          </p:nvPr>
        </p:nvSpPr>
        <p:spPr>
          <a:xfrm>
            <a:off x="293689" y="2110853"/>
            <a:ext cx="8566151" cy="4267723"/>
          </a:xfrm>
          <a:noFill/>
          <a:ln>
            <a:noFill/>
          </a:ln>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5"/>
          </p:nvPr>
        </p:nvSpPr>
        <p:spPr/>
        <p:txBody>
          <a:bodyPr/>
          <a:lstStyle>
            <a:lvl1pPr defTabSz="914400">
              <a:defRPr>
                <a:solidFill>
                  <a:srgbClr val="747679"/>
                </a:solidFill>
                <a:ea typeface="ＭＳ Ｐゴシック" pitchFamily="34" charset="-128"/>
              </a:defRPr>
            </a:lvl1pPr>
          </a:lstStyle>
          <a:p>
            <a:pPr>
              <a:defRPr/>
            </a:pPr>
            <a:endParaRPr lang="en-US"/>
          </a:p>
        </p:txBody>
      </p:sp>
      <p:sp>
        <p:nvSpPr>
          <p:cNvPr id="6" name="Slide Number Placeholder 5"/>
          <p:cNvSpPr>
            <a:spLocks noGrp="1"/>
          </p:cNvSpPr>
          <p:nvPr>
            <p:ph type="sldNum" sz="quarter" idx="16"/>
          </p:nvPr>
        </p:nvSpPr>
        <p:spPr>
          <a:xfrm>
            <a:off x="287339" y="6391276"/>
            <a:ext cx="344487" cy="360363"/>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2147"/>
                </a:solidFill>
                <a:latin typeface="Arial" charset="0"/>
                <a:ea typeface="MS PGothic" pitchFamily="34" charset="-128"/>
                <a:cs typeface="Arial" charset="0"/>
              </a:defRPr>
            </a:lvl1pPr>
          </a:lstStyle>
          <a:p>
            <a:pPr fontAlgn="base">
              <a:spcBef>
                <a:spcPct val="0"/>
              </a:spcBef>
              <a:spcAft>
                <a:spcPct val="0"/>
              </a:spcAft>
              <a:defRPr/>
            </a:pPr>
            <a:fld id="{6E673764-E2C4-4664-BFDC-AE32FD2512E1}" type="slidenum">
              <a:rPr lang="en-US" altLang="zh-CN"/>
              <a:pPr fontAlgn="base">
                <a:spcBef>
                  <a:spcPct val="0"/>
                </a:spcBef>
                <a:spcAft>
                  <a:spcPct val="0"/>
                </a:spcAft>
                <a:defRPr/>
              </a:pPr>
              <a:t>‹#›</a:t>
            </a:fld>
            <a:endParaRPr lang="en-US" altLang="zh-CN"/>
          </a:p>
        </p:txBody>
      </p:sp>
    </p:spTree>
    <p:extLst>
      <p:ext uri="{BB962C8B-B14F-4D97-AF65-F5344CB8AC3E}">
        <p14:creationId xmlns:p14="http://schemas.microsoft.com/office/powerpoint/2010/main" val="320055362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US" dirty="0" smtClean="0"/>
              <a:t>Click to edit Master text styles</a:t>
            </a:r>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dirty="0" smtClean="0"/>
              <a:t>Click to edit Master text styles</a:t>
            </a:r>
          </a:p>
        </p:txBody>
      </p:sp>
      <p:sp>
        <p:nvSpPr>
          <p:cNvPr id="5" name="Footer Placeholder 4"/>
          <p:cNvSpPr>
            <a:spLocks noGrp="1"/>
          </p:cNvSpPr>
          <p:nvPr>
            <p:ph type="ftr" sz="quarter" idx="14"/>
          </p:nvPr>
        </p:nvSpPr>
        <p:spPr/>
        <p:txBody>
          <a:bodyPr/>
          <a:lstStyle>
            <a:lvl1pPr defTabSz="914400">
              <a:defRPr>
                <a:solidFill>
                  <a:srgbClr val="747679"/>
                </a:solidFill>
                <a:ea typeface="ＭＳ Ｐゴシック" pitchFamily="34" charset="-128"/>
              </a:defRPr>
            </a:lvl1pPr>
          </a:lstStyle>
          <a:p>
            <a:pPr>
              <a:defRPr/>
            </a:pPr>
            <a:endParaRPr lang="en-US"/>
          </a:p>
        </p:txBody>
      </p:sp>
      <p:sp>
        <p:nvSpPr>
          <p:cNvPr id="6" name="Slide Number Placeholder 5"/>
          <p:cNvSpPr>
            <a:spLocks noGrp="1"/>
          </p:cNvSpPr>
          <p:nvPr>
            <p:ph type="sldNum" sz="quarter" idx="15"/>
          </p:nvPr>
        </p:nvSpPr>
        <p:spPr>
          <a:xfrm>
            <a:off x="287339" y="6391276"/>
            <a:ext cx="344487" cy="360363"/>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2147"/>
                </a:solidFill>
                <a:latin typeface="Arial" charset="0"/>
                <a:ea typeface="MS PGothic" pitchFamily="34" charset="-128"/>
                <a:cs typeface="Arial" charset="0"/>
              </a:defRPr>
            </a:lvl1pPr>
          </a:lstStyle>
          <a:p>
            <a:pPr fontAlgn="base">
              <a:spcBef>
                <a:spcPct val="0"/>
              </a:spcBef>
              <a:spcAft>
                <a:spcPct val="0"/>
              </a:spcAft>
              <a:defRPr/>
            </a:pPr>
            <a:fld id="{2E4A6468-11C1-4F6A-951E-5E1EF025D370}" type="slidenum">
              <a:rPr lang="en-US" altLang="zh-CN"/>
              <a:pPr fontAlgn="base">
                <a:spcBef>
                  <a:spcPct val="0"/>
                </a:spcBef>
                <a:spcAft>
                  <a:spcPct val="0"/>
                </a:spcAft>
                <a:defRPr/>
              </a:pPr>
              <a:t>‹#›</a:t>
            </a:fld>
            <a:endParaRPr lang="en-US" altLang="zh-CN"/>
          </a:p>
        </p:txBody>
      </p:sp>
    </p:spTree>
    <p:extLst>
      <p:ext uri="{BB962C8B-B14F-4D97-AF65-F5344CB8AC3E}">
        <p14:creationId xmlns:p14="http://schemas.microsoft.com/office/powerpoint/2010/main" val="388143092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dirty="0" smtClean="0"/>
              <a:t>Click to edit Master text styles</a:t>
            </a:r>
          </a:p>
        </p:txBody>
      </p:sp>
      <p:sp>
        <p:nvSpPr>
          <p:cNvPr id="10" name="Text Placeholder 9"/>
          <p:cNvSpPr>
            <a:spLocks noGrp="1"/>
          </p:cNvSpPr>
          <p:nvPr>
            <p:ph type="body" sz="quarter" idx="13"/>
          </p:nvPr>
        </p:nvSpPr>
        <p:spPr>
          <a:xfrm>
            <a:off x="5088335" y="5544911"/>
            <a:ext cx="3760392" cy="833663"/>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dirty="0" smtClean="0"/>
              <a:t>Click to edit Master text styles</a:t>
            </a:r>
          </a:p>
        </p:txBody>
      </p:sp>
      <p:sp>
        <p:nvSpPr>
          <p:cNvPr id="6" name="Footer Placeholder 4"/>
          <p:cNvSpPr>
            <a:spLocks noGrp="1"/>
          </p:cNvSpPr>
          <p:nvPr>
            <p:ph type="ftr" sz="quarter" idx="15"/>
          </p:nvPr>
        </p:nvSpPr>
        <p:spPr/>
        <p:txBody>
          <a:bodyPr/>
          <a:lstStyle>
            <a:lvl1pPr defTabSz="914400">
              <a:defRPr>
                <a:solidFill>
                  <a:srgbClr val="747679"/>
                </a:solidFill>
                <a:ea typeface="ＭＳ Ｐゴシック" pitchFamily="34" charset="-128"/>
              </a:defRPr>
            </a:lvl1pPr>
          </a:lstStyle>
          <a:p>
            <a:pPr>
              <a:defRPr/>
            </a:pPr>
            <a:endParaRPr lang="en-US"/>
          </a:p>
        </p:txBody>
      </p:sp>
      <p:sp>
        <p:nvSpPr>
          <p:cNvPr id="7" name="Slide Number Placeholder 5"/>
          <p:cNvSpPr>
            <a:spLocks noGrp="1"/>
          </p:cNvSpPr>
          <p:nvPr>
            <p:ph type="sldNum" sz="quarter" idx="16"/>
          </p:nvPr>
        </p:nvSpPr>
        <p:spPr>
          <a:xfrm>
            <a:off x="287339" y="6391276"/>
            <a:ext cx="344487" cy="360363"/>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2147"/>
                </a:solidFill>
                <a:latin typeface="Arial" charset="0"/>
                <a:ea typeface="MS PGothic" pitchFamily="34" charset="-128"/>
                <a:cs typeface="Arial" charset="0"/>
              </a:defRPr>
            </a:lvl1pPr>
          </a:lstStyle>
          <a:p>
            <a:pPr fontAlgn="base">
              <a:spcBef>
                <a:spcPct val="0"/>
              </a:spcBef>
              <a:spcAft>
                <a:spcPct val="0"/>
              </a:spcAft>
              <a:defRPr/>
            </a:pPr>
            <a:fld id="{B347732E-F181-4AFF-8FE4-D540603D470A}" type="slidenum">
              <a:rPr lang="en-US" altLang="zh-CN"/>
              <a:pPr fontAlgn="base">
                <a:spcBef>
                  <a:spcPct val="0"/>
                </a:spcBef>
                <a:spcAft>
                  <a:spcPct val="0"/>
                </a:spcAft>
                <a:defRPr/>
              </a:pPr>
              <a:t>‹#›</a:t>
            </a:fld>
            <a:endParaRPr lang="en-US" altLang="zh-CN"/>
          </a:p>
        </p:txBody>
      </p:sp>
    </p:spTree>
    <p:extLst>
      <p:ext uri="{BB962C8B-B14F-4D97-AF65-F5344CB8AC3E}">
        <p14:creationId xmlns:p14="http://schemas.microsoft.com/office/powerpoint/2010/main" val="307192892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dirty="0" smtClean="0"/>
              <a:t>Click icon to add picture</a:t>
            </a:r>
            <a:endParaRPr lang="en-US" noProof="0"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dirty="0" smtClean="0"/>
              <a:t>Click to edit Master text styles</a:t>
            </a:r>
          </a:p>
        </p:txBody>
      </p:sp>
      <p:sp>
        <p:nvSpPr>
          <p:cNvPr id="12" name="Text Placeholder 11"/>
          <p:cNvSpPr>
            <a:spLocks noGrp="1"/>
          </p:cNvSpPr>
          <p:nvPr>
            <p:ph type="body" sz="quarter" idx="15"/>
          </p:nvPr>
        </p:nvSpPr>
        <p:spPr>
          <a:xfrm>
            <a:off x="4645466" y="2117186"/>
            <a:ext cx="4211471" cy="426138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6"/>
          </p:nvPr>
        </p:nvSpPr>
        <p:spPr/>
        <p:txBody>
          <a:bodyPr/>
          <a:lstStyle>
            <a:lvl1pPr defTabSz="914400">
              <a:defRPr>
                <a:solidFill>
                  <a:srgbClr val="747679"/>
                </a:solidFill>
                <a:ea typeface="ＭＳ Ｐゴシック" pitchFamily="34" charset="-128"/>
              </a:defRPr>
            </a:lvl1pPr>
          </a:lstStyle>
          <a:p>
            <a:pPr>
              <a:defRPr/>
            </a:pPr>
            <a:endParaRPr lang="en-US"/>
          </a:p>
        </p:txBody>
      </p:sp>
      <p:sp>
        <p:nvSpPr>
          <p:cNvPr id="7" name="Slide Number Placeholder 5"/>
          <p:cNvSpPr>
            <a:spLocks noGrp="1"/>
          </p:cNvSpPr>
          <p:nvPr>
            <p:ph type="sldNum" sz="quarter" idx="17"/>
          </p:nvPr>
        </p:nvSpPr>
        <p:spPr>
          <a:xfrm>
            <a:off x="287339" y="6391276"/>
            <a:ext cx="344487" cy="360363"/>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2147"/>
                </a:solidFill>
                <a:latin typeface="Arial" charset="0"/>
                <a:ea typeface="MS PGothic" pitchFamily="34" charset="-128"/>
                <a:cs typeface="Arial" charset="0"/>
              </a:defRPr>
            </a:lvl1pPr>
          </a:lstStyle>
          <a:p>
            <a:pPr fontAlgn="base">
              <a:spcBef>
                <a:spcPct val="0"/>
              </a:spcBef>
              <a:spcAft>
                <a:spcPct val="0"/>
              </a:spcAft>
              <a:defRPr/>
            </a:pPr>
            <a:fld id="{C50EE85A-460B-48B2-97F1-05E4BF144B90}" type="slidenum">
              <a:rPr lang="en-US" altLang="zh-CN"/>
              <a:pPr fontAlgn="base">
                <a:spcBef>
                  <a:spcPct val="0"/>
                </a:spcBef>
                <a:spcAft>
                  <a:spcPct val="0"/>
                </a:spcAft>
                <a:defRPr/>
              </a:pPr>
              <a:t>‹#›</a:t>
            </a:fld>
            <a:endParaRPr lang="en-US" altLang="zh-CN"/>
          </a:p>
        </p:txBody>
      </p:sp>
    </p:spTree>
    <p:extLst>
      <p:ext uri="{BB962C8B-B14F-4D97-AF65-F5344CB8AC3E}">
        <p14:creationId xmlns:p14="http://schemas.microsoft.com/office/powerpoint/2010/main" val="52988472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dirty="0" smtClean="0"/>
              <a:t>Click to edit Master text styles</a:t>
            </a:r>
          </a:p>
        </p:txBody>
      </p:sp>
      <p:sp>
        <p:nvSpPr>
          <p:cNvPr id="12" name="Text Placeholder 11"/>
          <p:cNvSpPr>
            <a:spLocks noGrp="1"/>
          </p:cNvSpPr>
          <p:nvPr>
            <p:ph type="body" sz="quarter" idx="15"/>
          </p:nvPr>
        </p:nvSpPr>
        <p:spPr>
          <a:xfrm>
            <a:off x="4356000" y="2243139"/>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6" name="Footer Placeholder 4"/>
          <p:cNvSpPr>
            <a:spLocks noGrp="1"/>
          </p:cNvSpPr>
          <p:nvPr>
            <p:ph type="ftr" sz="quarter" idx="16"/>
          </p:nvPr>
        </p:nvSpPr>
        <p:spPr/>
        <p:txBody>
          <a:bodyPr/>
          <a:lstStyle>
            <a:lvl1pPr defTabSz="914400">
              <a:defRPr>
                <a:solidFill>
                  <a:srgbClr val="747679"/>
                </a:solidFill>
                <a:ea typeface="ＭＳ Ｐゴシック" pitchFamily="34" charset="-128"/>
              </a:defRPr>
            </a:lvl1pPr>
          </a:lstStyle>
          <a:p>
            <a:pPr>
              <a:defRPr/>
            </a:pPr>
            <a:endParaRPr lang="en-US"/>
          </a:p>
        </p:txBody>
      </p:sp>
      <p:sp>
        <p:nvSpPr>
          <p:cNvPr id="7" name="Slide Number Placeholder 5"/>
          <p:cNvSpPr>
            <a:spLocks noGrp="1"/>
          </p:cNvSpPr>
          <p:nvPr>
            <p:ph type="sldNum" sz="quarter" idx="17"/>
          </p:nvPr>
        </p:nvSpPr>
        <p:spPr>
          <a:xfrm>
            <a:off x="287339" y="6391276"/>
            <a:ext cx="344487" cy="360363"/>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2147"/>
                </a:solidFill>
                <a:latin typeface="Arial" charset="0"/>
                <a:ea typeface="MS PGothic" pitchFamily="34" charset="-128"/>
                <a:cs typeface="Arial" charset="0"/>
              </a:defRPr>
            </a:lvl1pPr>
          </a:lstStyle>
          <a:p>
            <a:pPr fontAlgn="base">
              <a:spcBef>
                <a:spcPct val="0"/>
              </a:spcBef>
              <a:spcAft>
                <a:spcPct val="0"/>
              </a:spcAft>
              <a:defRPr/>
            </a:pPr>
            <a:fld id="{E691501B-404D-41A3-96FB-EBB91EBBD182}" type="slidenum">
              <a:rPr lang="en-US" altLang="zh-CN"/>
              <a:pPr fontAlgn="base">
                <a:spcBef>
                  <a:spcPct val="0"/>
                </a:spcBef>
                <a:spcAft>
                  <a:spcPct val="0"/>
                </a:spcAft>
                <a:defRPr/>
              </a:pPr>
              <a:t>‹#›</a:t>
            </a:fld>
            <a:endParaRPr lang="en-US" altLang="zh-CN"/>
          </a:p>
        </p:txBody>
      </p:sp>
    </p:spTree>
    <p:extLst>
      <p:ext uri="{BB962C8B-B14F-4D97-AF65-F5344CB8AC3E}">
        <p14:creationId xmlns:p14="http://schemas.microsoft.com/office/powerpoint/2010/main" val="209228965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cxnSp>
        <p:nvCxnSpPr>
          <p:cNvPr id="4" name="Straight Connector 6"/>
          <p:cNvCxnSpPr/>
          <p:nvPr/>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2199703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7"/>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90" y="3628840"/>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04383290"/>
      </p:ext>
    </p:extLst>
  </p:cSld>
  <p:clrMapOvr>
    <a:masterClrMapping/>
  </p:clrMapOvr>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cxnSp>
        <p:nvCxnSpPr>
          <p:cNvPr id="4" name="Straight Connector 6"/>
          <p:cNvCxnSpPr/>
          <p:nvPr/>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91585681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cxnSp>
        <p:nvCxnSpPr>
          <p:cNvPr id="4" name="Straight Connector 6"/>
          <p:cNvCxnSpPr/>
          <p:nvPr/>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338696538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cxnSp>
        <p:nvCxnSpPr>
          <p:cNvPr id="4" name="Straight Connector 6"/>
          <p:cNvCxnSpPr/>
          <p:nvPr/>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52972983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Divider 5">
    <p:spTree>
      <p:nvGrpSpPr>
        <p:cNvPr id="1" name=""/>
        <p:cNvGrpSpPr/>
        <p:nvPr/>
      </p:nvGrpSpPr>
      <p:grpSpPr>
        <a:xfrm>
          <a:off x="0" y="0"/>
          <a:ext cx="0" cy="0"/>
          <a:chOff x="0" y="0"/>
          <a:chExt cx="0" cy="0"/>
        </a:xfrm>
      </p:grpSpPr>
      <p:cxnSp>
        <p:nvCxnSpPr>
          <p:cNvPr id="4" name="Straight Connector 6"/>
          <p:cNvCxnSpPr/>
          <p:nvPr/>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416267603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Divider 6">
    <p:spTree>
      <p:nvGrpSpPr>
        <p:cNvPr id="1" name=""/>
        <p:cNvGrpSpPr/>
        <p:nvPr/>
      </p:nvGrpSpPr>
      <p:grpSpPr>
        <a:xfrm>
          <a:off x="0" y="0"/>
          <a:ext cx="0" cy="0"/>
          <a:chOff x="0" y="0"/>
          <a:chExt cx="0" cy="0"/>
        </a:xfrm>
      </p:grpSpPr>
      <p:cxnSp>
        <p:nvCxnSpPr>
          <p:cNvPr id="4" name="Straight Connector 6"/>
          <p:cNvCxnSpPr/>
          <p:nvPr/>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17296531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Divider 7">
    <p:spTree>
      <p:nvGrpSpPr>
        <p:cNvPr id="1" name=""/>
        <p:cNvGrpSpPr/>
        <p:nvPr/>
      </p:nvGrpSpPr>
      <p:grpSpPr>
        <a:xfrm>
          <a:off x="0" y="0"/>
          <a:ext cx="0" cy="0"/>
          <a:chOff x="0" y="0"/>
          <a:chExt cx="0" cy="0"/>
        </a:xfrm>
      </p:grpSpPr>
      <p:cxnSp>
        <p:nvCxnSpPr>
          <p:cNvPr id="4" name="Straight Connector 6"/>
          <p:cNvCxnSpPr/>
          <p:nvPr/>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106677229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Divider 8">
    <p:spTree>
      <p:nvGrpSpPr>
        <p:cNvPr id="1" name=""/>
        <p:cNvGrpSpPr/>
        <p:nvPr/>
      </p:nvGrpSpPr>
      <p:grpSpPr>
        <a:xfrm>
          <a:off x="0" y="0"/>
          <a:ext cx="0" cy="0"/>
          <a:chOff x="0" y="0"/>
          <a:chExt cx="0" cy="0"/>
        </a:xfrm>
      </p:grpSpPr>
      <p:cxnSp>
        <p:nvCxnSpPr>
          <p:cNvPr id="4" name="Straight Connector 6"/>
          <p:cNvCxnSpPr/>
          <p:nvPr/>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dirty="0" smtClean="0"/>
              <a:t>Click to edit Master text styles</a:t>
            </a:r>
          </a:p>
        </p:txBody>
      </p:sp>
    </p:spTree>
    <p:extLst>
      <p:ext uri="{BB962C8B-B14F-4D97-AF65-F5344CB8AC3E}">
        <p14:creationId xmlns:p14="http://schemas.microsoft.com/office/powerpoint/2010/main" val="136678775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Divider 9">
    <p:spTree>
      <p:nvGrpSpPr>
        <p:cNvPr id="1" name=""/>
        <p:cNvGrpSpPr/>
        <p:nvPr/>
      </p:nvGrpSpPr>
      <p:grpSpPr>
        <a:xfrm>
          <a:off x="0" y="0"/>
          <a:ext cx="0" cy="0"/>
          <a:chOff x="0" y="0"/>
          <a:chExt cx="0" cy="0"/>
        </a:xfrm>
      </p:grpSpPr>
      <p:cxnSp>
        <p:nvCxnSpPr>
          <p:cNvPr id="4" name="Straight Connector 6"/>
          <p:cNvCxnSpPr/>
          <p:nvPr/>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149707303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Divider 10">
    <p:spTree>
      <p:nvGrpSpPr>
        <p:cNvPr id="1" name=""/>
        <p:cNvGrpSpPr/>
        <p:nvPr/>
      </p:nvGrpSpPr>
      <p:grpSpPr>
        <a:xfrm>
          <a:off x="0" y="0"/>
          <a:ext cx="0" cy="0"/>
          <a:chOff x="0" y="0"/>
          <a:chExt cx="0" cy="0"/>
        </a:xfrm>
      </p:grpSpPr>
      <p:cxnSp>
        <p:nvCxnSpPr>
          <p:cNvPr id="4" name="Straight Connector 6"/>
          <p:cNvCxnSpPr/>
          <p:nvPr/>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dirty="0" smtClean="0"/>
              <a:t>Click to edit Master text styles</a:t>
            </a:r>
          </a:p>
        </p:txBody>
      </p:sp>
    </p:spTree>
    <p:extLst>
      <p:ext uri="{BB962C8B-B14F-4D97-AF65-F5344CB8AC3E}">
        <p14:creationId xmlns:p14="http://schemas.microsoft.com/office/powerpoint/2010/main" val="255170778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Divider 11">
    <p:spTree>
      <p:nvGrpSpPr>
        <p:cNvPr id="1" name=""/>
        <p:cNvGrpSpPr/>
        <p:nvPr/>
      </p:nvGrpSpPr>
      <p:grpSpPr>
        <a:xfrm>
          <a:off x="0" y="0"/>
          <a:ext cx="0" cy="0"/>
          <a:chOff x="0" y="0"/>
          <a:chExt cx="0" cy="0"/>
        </a:xfrm>
      </p:grpSpPr>
      <p:cxnSp>
        <p:nvCxnSpPr>
          <p:cNvPr id="4" name="Straight Connector 6"/>
          <p:cNvCxnSpPr/>
          <p:nvPr/>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US" dirty="0" smtClean="0"/>
              <a:t>Click to edit Master text styles</a:t>
            </a:r>
          </a:p>
        </p:txBody>
      </p:sp>
    </p:spTree>
    <p:extLst>
      <p:ext uri="{BB962C8B-B14F-4D97-AF65-F5344CB8AC3E}">
        <p14:creationId xmlns:p14="http://schemas.microsoft.com/office/powerpoint/2010/main" val="3550566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20677125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Divider 12">
    <p:spTree>
      <p:nvGrpSpPr>
        <p:cNvPr id="1" name=""/>
        <p:cNvGrpSpPr/>
        <p:nvPr/>
      </p:nvGrpSpPr>
      <p:grpSpPr>
        <a:xfrm>
          <a:off x="0" y="0"/>
          <a:ext cx="0" cy="0"/>
          <a:chOff x="0" y="0"/>
          <a:chExt cx="0" cy="0"/>
        </a:xfrm>
      </p:grpSpPr>
      <p:cxnSp>
        <p:nvCxnSpPr>
          <p:cNvPr id="4" name="Straight Connector 6"/>
          <p:cNvCxnSpPr/>
          <p:nvPr/>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425245868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Divider 13">
    <p:spTree>
      <p:nvGrpSpPr>
        <p:cNvPr id="1" name=""/>
        <p:cNvGrpSpPr/>
        <p:nvPr/>
      </p:nvGrpSpPr>
      <p:grpSpPr>
        <a:xfrm>
          <a:off x="0" y="0"/>
          <a:ext cx="0" cy="0"/>
          <a:chOff x="0" y="0"/>
          <a:chExt cx="0" cy="0"/>
        </a:xfrm>
      </p:grpSpPr>
      <p:cxnSp>
        <p:nvCxnSpPr>
          <p:cNvPr id="4" name="Straight Connector 6"/>
          <p:cNvCxnSpPr/>
          <p:nvPr/>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dirty="0" smtClean="0"/>
              <a:t>Click to edit Master text styles</a:t>
            </a:r>
          </a:p>
        </p:txBody>
      </p:sp>
    </p:spTree>
    <p:extLst>
      <p:ext uri="{BB962C8B-B14F-4D97-AF65-F5344CB8AC3E}">
        <p14:creationId xmlns:p14="http://schemas.microsoft.com/office/powerpoint/2010/main" val="429120622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6" name="Rectangle 6"/>
          <p:cNvSpPr/>
          <p:nvPr/>
        </p:nvSpPr>
        <p:spPr>
          <a:xfrm>
            <a:off x="3859214" y="5486401"/>
            <a:ext cx="1635125" cy="1154113"/>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137</a:t>
            </a:r>
          </a:p>
          <a:p>
            <a:pPr defTabSz="457200">
              <a:defRPr/>
            </a:pPr>
            <a:r>
              <a:rPr lang="en-US" dirty="0">
                <a:solidFill>
                  <a:prstClr val="white"/>
                </a:solidFill>
              </a:rPr>
              <a:t>G: 138</a:t>
            </a:r>
          </a:p>
          <a:p>
            <a:pPr defTabSz="457200">
              <a:defRPr/>
            </a:pPr>
            <a:r>
              <a:rPr lang="en-US" dirty="0">
                <a:solidFill>
                  <a:prstClr val="white"/>
                </a:solidFill>
              </a:rPr>
              <a:t>B: 23</a:t>
            </a:r>
          </a:p>
        </p:txBody>
      </p:sp>
      <p:sp>
        <p:nvSpPr>
          <p:cNvPr id="7" name="Rectangle 7"/>
          <p:cNvSpPr/>
          <p:nvPr/>
        </p:nvSpPr>
        <p:spPr>
          <a:xfrm>
            <a:off x="3859214" y="3182938"/>
            <a:ext cx="1635125" cy="1058862"/>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156</a:t>
            </a:r>
          </a:p>
          <a:p>
            <a:pPr defTabSz="457200">
              <a:defRPr/>
            </a:pPr>
            <a:r>
              <a:rPr lang="en-US" dirty="0">
                <a:solidFill>
                  <a:prstClr val="white"/>
                </a:solidFill>
              </a:rPr>
              <a:t>G: 19</a:t>
            </a:r>
          </a:p>
          <a:p>
            <a:pPr defTabSz="457200">
              <a:defRPr/>
            </a:pPr>
            <a:r>
              <a:rPr lang="en-US" dirty="0">
                <a:solidFill>
                  <a:prstClr val="white"/>
                </a:solidFill>
              </a:rPr>
              <a:t>B: 46</a:t>
            </a:r>
          </a:p>
        </p:txBody>
      </p:sp>
      <p:sp>
        <p:nvSpPr>
          <p:cNvPr id="8" name="Rectangle 9"/>
          <p:cNvSpPr/>
          <p:nvPr/>
        </p:nvSpPr>
        <p:spPr>
          <a:xfrm>
            <a:off x="3859214" y="4291014"/>
            <a:ext cx="1635125" cy="11557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93</a:t>
            </a:r>
          </a:p>
          <a:p>
            <a:pPr defTabSz="457200">
              <a:defRPr/>
            </a:pPr>
            <a:r>
              <a:rPr lang="en-US" dirty="0">
                <a:solidFill>
                  <a:prstClr val="white"/>
                </a:solidFill>
              </a:rPr>
              <a:t>G: 75</a:t>
            </a:r>
          </a:p>
          <a:p>
            <a:pPr defTabSz="457200">
              <a:defRPr/>
            </a:pPr>
            <a:r>
              <a:rPr lang="en-US" dirty="0">
                <a:solidFill>
                  <a:prstClr val="white"/>
                </a:solidFill>
              </a:rPr>
              <a:t>B: 10</a:t>
            </a:r>
          </a:p>
        </p:txBody>
      </p:sp>
      <p:sp>
        <p:nvSpPr>
          <p:cNvPr id="9" name="Rectangle 10"/>
          <p:cNvSpPr/>
          <p:nvPr/>
        </p:nvSpPr>
        <p:spPr>
          <a:xfrm>
            <a:off x="7234240" y="4291014"/>
            <a:ext cx="1633537" cy="11557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113</a:t>
            </a:r>
          </a:p>
          <a:p>
            <a:pPr defTabSz="457200">
              <a:defRPr/>
            </a:pPr>
            <a:r>
              <a:rPr lang="en-US" dirty="0">
                <a:solidFill>
                  <a:prstClr val="white"/>
                </a:solidFill>
              </a:rPr>
              <a:t>G: 126</a:t>
            </a:r>
          </a:p>
          <a:p>
            <a:pPr defTabSz="457200">
              <a:defRPr/>
            </a:pPr>
            <a:r>
              <a:rPr lang="en-US" dirty="0">
                <a:solidFill>
                  <a:prstClr val="white"/>
                </a:solidFill>
              </a:rPr>
              <a:t>B: 189</a:t>
            </a:r>
          </a:p>
        </p:txBody>
      </p:sp>
      <p:sp>
        <p:nvSpPr>
          <p:cNvPr id="10" name="Rectangle 11"/>
          <p:cNvSpPr/>
          <p:nvPr/>
        </p:nvSpPr>
        <p:spPr>
          <a:xfrm>
            <a:off x="304800" y="5486401"/>
            <a:ext cx="1633539" cy="1154113"/>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anchor="ctr"/>
          <a:lstStyle/>
          <a:p>
            <a:pPr defTabSz="457200">
              <a:defRPr/>
            </a:pPr>
            <a:r>
              <a:rPr lang="en-US" dirty="0">
                <a:solidFill>
                  <a:prstClr val="white"/>
                </a:solidFill>
              </a:rPr>
              <a:t>R: 116</a:t>
            </a:r>
          </a:p>
          <a:p>
            <a:pPr defTabSz="457200">
              <a:defRPr/>
            </a:pPr>
            <a:r>
              <a:rPr lang="en-US" dirty="0">
                <a:solidFill>
                  <a:prstClr val="white"/>
                </a:solidFill>
              </a:rPr>
              <a:t>G: 118</a:t>
            </a:r>
          </a:p>
          <a:p>
            <a:pPr defTabSz="457200">
              <a:defRPr/>
            </a:pPr>
            <a:r>
              <a:rPr lang="en-US" dirty="0">
                <a:solidFill>
                  <a:prstClr val="white"/>
                </a:solidFill>
              </a:rPr>
              <a:t>B: 121</a:t>
            </a:r>
          </a:p>
        </p:txBody>
      </p:sp>
      <p:sp>
        <p:nvSpPr>
          <p:cNvPr id="11" name="Rectangle 12"/>
          <p:cNvSpPr/>
          <p:nvPr/>
        </p:nvSpPr>
        <p:spPr>
          <a:xfrm>
            <a:off x="5540375" y="5484813"/>
            <a:ext cx="1633539" cy="11557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74</a:t>
            </a:r>
          </a:p>
          <a:p>
            <a:pPr defTabSz="457200">
              <a:defRPr/>
            </a:pPr>
            <a:r>
              <a:rPr lang="en-US" dirty="0">
                <a:solidFill>
                  <a:prstClr val="white"/>
                </a:solidFill>
              </a:rPr>
              <a:t>G: 25</a:t>
            </a:r>
          </a:p>
          <a:p>
            <a:pPr defTabSz="457200">
              <a:defRPr/>
            </a:pPr>
            <a:r>
              <a:rPr lang="en-US" dirty="0">
                <a:solidFill>
                  <a:prstClr val="white"/>
                </a:solidFill>
              </a:rPr>
              <a:t>B: 19</a:t>
            </a:r>
          </a:p>
        </p:txBody>
      </p:sp>
      <p:sp>
        <p:nvSpPr>
          <p:cNvPr id="12" name="Rectangle 13"/>
          <p:cNvSpPr/>
          <p:nvPr/>
        </p:nvSpPr>
        <p:spPr>
          <a:xfrm>
            <a:off x="5545140" y="3190876"/>
            <a:ext cx="1633537" cy="105886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189</a:t>
            </a:r>
          </a:p>
          <a:p>
            <a:pPr defTabSz="457200">
              <a:defRPr/>
            </a:pPr>
            <a:r>
              <a:rPr lang="en-US" dirty="0">
                <a:solidFill>
                  <a:prstClr val="white"/>
                </a:solidFill>
              </a:rPr>
              <a:t>G: 120</a:t>
            </a:r>
          </a:p>
          <a:p>
            <a:pPr defTabSz="457200">
              <a:defRPr/>
            </a:pPr>
            <a:r>
              <a:rPr lang="en-US" dirty="0">
                <a:solidFill>
                  <a:prstClr val="white"/>
                </a:solidFill>
              </a:rPr>
              <a:t>B: 36</a:t>
            </a:r>
          </a:p>
        </p:txBody>
      </p:sp>
      <p:sp>
        <p:nvSpPr>
          <p:cNvPr id="13" name="Rectangle 14"/>
          <p:cNvSpPr/>
          <p:nvPr/>
        </p:nvSpPr>
        <p:spPr>
          <a:xfrm>
            <a:off x="5545140" y="4291014"/>
            <a:ext cx="1633537" cy="11557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231</a:t>
            </a:r>
          </a:p>
          <a:p>
            <a:pPr defTabSz="457200">
              <a:defRPr/>
            </a:pPr>
            <a:r>
              <a:rPr lang="en-US" dirty="0">
                <a:solidFill>
                  <a:prstClr val="white"/>
                </a:solidFill>
              </a:rPr>
              <a:t>G: 181</a:t>
            </a:r>
          </a:p>
          <a:p>
            <a:pPr defTabSz="457200">
              <a:defRPr/>
            </a:pPr>
            <a:r>
              <a:rPr lang="en-US" dirty="0">
                <a:solidFill>
                  <a:prstClr val="white"/>
                </a:solidFill>
              </a:rPr>
              <a:t>B: 19</a:t>
            </a:r>
          </a:p>
        </p:txBody>
      </p:sp>
      <p:sp>
        <p:nvSpPr>
          <p:cNvPr id="14" name="Rectangle 15"/>
          <p:cNvSpPr/>
          <p:nvPr/>
        </p:nvSpPr>
        <p:spPr>
          <a:xfrm>
            <a:off x="7239000" y="1924051"/>
            <a:ext cx="1635125" cy="122555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232</a:t>
            </a:r>
          </a:p>
          <a:p>
            <a:pPr defTabSz="457200">
              <a:defRPr/>
            </a:pPr>
            <a:r>
              <a:rPr lang="en-US" dirty="0">
                <a:solidFill>
                  <a:prstClr val="white"/>
                </a:solidFill>
              </a:rPr>
              <a:t>G: 211</a:t>
            </a:r>
          </a:p>
          <a:p>
            <a:pPr defTabSz="457200">
              <a:defRPr/>
            </a:pPr>
            <a:r>
              <a:rPr lang="en-US" dirty="0">
                <a:solidFill>
                  <a:prstClr val="white"/>
                </a:solidFill>
              </a:rPr>
              <a:t>B: 165</a:t>
            </a:r>
          </a:p>
        </p:txBody>
      </p:sp>
      <p:sp>
        <p:nvSpPr>
          <p:cNvPr id="15" name="Rectangle 16"/>
          <p:cNvSpPr/>
          <p:nvPr/>
        </p:nvSpPr>
        <p:spPr>
          <a:xfrm>
            <a:off x="7239000" y="3190876"/>
            <a:ext cx="1635125" cy="105886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220</a:t>
            </a:r>
          </a:p>
          <a:p>
            <a:pPr defTabSz="457200">
              <a:defRPr/>
            </a:pPr>
            <a:r>
              <a:rPr lang="en-US" dirty="0">
                <a:solidFill>
                  <a:prstClr val="white"/>
                </a:solidFill>
              </a:rPr>
              <a:t>G: 145</a:t>
            </a:r>
          </a:p>
          <a:p>
            <a:pPr defTabSz="457200">
              <a:defRPr/>
            </a:pPr>
            <a:r>
              <a:rPr lang="en-US" dirty="0">
                <a:solidFill>
                  <a:prstClr val="white"/>
                </a:solidFill>
              </a:rPr>
              <a:t>B: 174</a:t>
            </a:r>
          </a:p>
        </p:txBody>
      </p:sp>
      <p:sp>
        <p:nvSpPr>
          <p:cNvPr id="16" name="Rectangle 17"/>
          <p:cNvSpPr/>
          <p:nvPr/>
        </p:nvSpPr>
        <p:spPr>
          <a:xfrm>
            <a:off x="304800" y="1920876"/>
            <a:ext cx="1633539" cy="122555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33</a:t>
            </a:r>
          </a:p>
          <a:p>
            <a:pPr defTabSz="457200">
              <a:defRPr/>
            </a:pPr>
            <a:r>
              <a:rPr lang="en-US" dirty="0">
                <a:solidFill>
                  <a:prstClr val="white"/>
                </a:solidFill>
              </a:rPr>
              <a:t>B: 71</a:t>
            </a:r>
          </a:p>
        </p:txBody>
      </p:sp>
      <p:sp>
        <p:nvSpPr>
          <p:cNvPr id="18" name="Rectangle 18"/>
          <p:cNvSpPr/>
          <p:nvPr/>
        </p:nvSpPr>
        <p:spPr>
          <a:xfrm>
            <a:off x="304800" y="4289426"/>
            <a:ext cx="1633539" cy="1154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0</a:t>
            </a:r>
          </a:p>
          <a:p>
            <a:pPr defTabSz="457200">
              <a:defRPr/>
            </a:pPr>
            <a:r>
              <a:rPr lang="en-US" dirty="0">
                <a:solidFill>
                  <a:prstClr val="white"/>
                </a:solidFill>
              </a:rPr>
              <a:t>G: 0</a:t>
            </a:r>
          </a:p>
          <a:p>
            <a:pPr defTabSz="457200">
              <a:defRPr/>
            </a:pPr>
            <a:r>
              <a:rPr lang="en-US" dirty="0">
                <a:solidFill>
                  <a:prstClr val="white"/>
                </a:solidFill>
              </a:rPr>
              <a:t>B: 0</a:t>
            </a:r>
          </a:p>
        </p:txBody>
      </p:sp>
      <p:sp>
        <p:nvSpPr>
          <p:cNvPr id="19" name="Rectangle 19"/>
          <p:cNvSpPr/>
          <p:nvPr/>
        </p:nvSpPr>
        <p:spPr>
          <a:xfrm>
            <a:off x="3859214" y="1920876"/>
            <a:ext cx="1635125" cy="122555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130</a:t>
            </a:r>
          </a:p>
          <a:p>
            <a:pPr defTabSz="457200">
              <a:defRPr/>
            </a:pPr>
            <a:r>
              <a:rPr lang="en-US" dirty="0">
                <a:solidFill>
                  <a:prstClr val="white"/>
                </a:solidFill>
              </a:rPr>
              <a:t>B: 192</a:t>
            </a:r>
          </a:p>
        </p:txBody>
      </p:sp>
      <p:sp>
        <p:nvSpPr>
          <p:cNvPr id="20" name="Rectangle 20"/>
          <p:cNvSpPr/>
          <p:nvPr/>
        </p:nvSpPr>
        <p:spPr>
          <a:xfrm>
            <a:off x="5545140" y="1924051"/>
            <a:ext cx="1633537" cy="122555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75</a:t>
            </a:r>
          </a:p>
          <a:p>
            <a:pPr defTabSz="457200">
              <a:defRPr/>
            </a:pPr>
            <a:r>
              <a:rPr lang="en-US" dirty="0">
                <a:solidFill>
                  <a:prstClr val="white"/>
                </a:solidFill>
              </a:rPr>
              <a:t>G: 50</a:t>
            </a:r>
          </a:p>
          <a:p>
            <a:pPr defTabSz="457200">
              <a:defRPr/>
            </a:pPr>
            <a:r>
              <a:rPr lang="en-US" dirty="0">
                <a:solidFill>
                  <a:prstClr val="white"/>
                </a:solidFill>
              </a:rPr>
              <a:t>B: 66</a:t>
            </a:r>
          </a:p>
        </p:txBody>
      </p:sp>
      <p:sp>
        <p:nvSpPr>
          <p:cNvPr id="21" name="Rectangle 21"/>
          <p:cNvSpPr/>
          <p:nvPr/>
        </p:nvSpPr>
        <p:spPr>
          <a:xfrm>
            <a:off x="7239000" y="5494338"/>
            <a:ext cx="1633539" cy="11557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anchor="ctr"/>
          <a:lstStyle/>
          <a:p>
            <a:pPr defTabSz="457200">
              <a:defRPr/>
            </a:pPr>
            <a:r>
              <a:rPr lang="en-US" dirty="0">
                <a:solidFill>
                  <a:srgbClr val="002147"/>
                </a:solidFill>
              </a:rPr>
              <a:t>R: 231</a:t>
            </a:r>
          </a:p>
          <a:p>
            <a:pPr defTabSz="457200">
              <a:defRPr/>
            </a:pPr>
            <a:r>
              <a:rPr lang="en-US" dirty="0">
                <a:solidFill>
                  <a:srgbClr val="002147"/>
                </a:solidFill>
              </a:rPr>
              <a:t>G: 231</a:t>
            </a:r>
          </a:p>
          <a:p>
            <a:pPr defTabSz="457200">
              <a:defRPr/>
            </a:pPr>
            <a:r>
              <a:rPr lang="en-US" dirty="0">
                <a:solidFill>
                  <a:srgbClr val="002147"/>
                </a:solidFill>
              </a:rPr>
              <a:t>B: 231</a:t>
            </a: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Text Placeholder 22"/>
          <p:cNvSpPr>
            <a:spLocks noGrp="1"/>
          </p:cNvSpPr>
          <p:nvPr>
            <p:ph type="body" sz="quarter" idx="12"/>
          </p:nvPr>
        </p:nvSpPr>
        <p:spPr>
          <a:xfrm>
            <a:off x="287339" y="1269658"/>
            <a:ext cx="1486532" cy="485775"/>
          </a:xfrm>
        </p:spPr>
        <p:txBody>
          <a:bodyPr/>
          <a:lstStyle>
            <a:lvl1pPr>
              <a:buNone/>
              <a:defRPr>
                <a:solidFill>
                  <a:srgbClr val="747679"/>
                </a:solidFill>
              </a:defRPr>
            </a:lvl1pPr>
          </a:lstStyle>
          <a:p>
            <a:pPr lvl="0"/>
            <a:r>
              <a:rPr lang="en-US" dirty="0" smtClean="0"/>
              <a:t>Click to edit Master text styles</a:t>
            </a:r>
          </a:p>
        </p:txBody>
      </p:sp>
      <p:sp>
        <p:nvSpPr>
          <p:cNvPr id="17" name="Text Placeholder 22"/>
          <p:cNvSpPr>
            <a:spLocks noGrp="1"/>
          </p:cNvSpPr>
          <p:nvPr>
            <p:ph type="body" sz="quarter" idx="13"/>
          </p:nvPr>
        </p:nvSpPr>
        <p:spPr>
          <a:xfrm>
            <a:off x="3865327" y="1269658"/>
            <a:ext cx="2887487" cy="485775"/>
          </a:xfrm>
        </p:spPr>
        <p:txBody>
          <a:bodyPr/>
          <a:lstStyle>
            <a:lvl1pPr>
              <a:buNone/>
              <a:defRPr>
                <a:solidFill>
                  <a:srgbClr val="747679"/>
                </a:solidFill>
              </a:defRPr>
            </a:lvl1pPr>
          </a:lstStyle>
          <a:p>
            <a:pPr lvl="0"/>
            <a:r>
              <a:rPr lang="en-US" dirty="0" smtClean="0"/>
              <a:t>Click to edit Master text styles</a:t>
            </a:r>
          </a:p>
        </p:txBody>
      </p:sp>
    </p:spTree>
    <p:extLst>
      <p:ext uri="{BB962C8B-B14F-4D97-AF65-F5344CB8AC3E}">
        <p14:creationId xmlns:p14="http://schemas.microsoft.com/office/powerpoint/2010/main" val="45556096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defTabSz="914400">
              <a:defRPr>
                <a:solidFill>
                  <a:srgbClr val="747679"/>
                </a:solidFill>
                <a:ea typeface="ＭＳ Ｐゴシック" pitchFamily="34" charset="-128"/>
              </a:defRPr>
            </a:lvl1pPr>
          </a:lstStyle>
          <a:p>
            <a:pPr>
              <a:defRPr/>
            </a:pPr>
            <a:endParaRPr lang="en-US"/>
          </a:p>
        </p:txBody>
      </p:sp>
      <p:sp>
        <p:nvSpPr>
          <p:cNvPr id="3" name="Slide Number Placeholder 5"/>
          <p:cNvSpPr>
            <a:spLocks noGrp="1"/>
          </p:cNvSpPr>
          <p:nvPr>
            <p:ph type="sldNum" sz="quarter" idx="11"/>
          </p:nvPr>
        </p:nvSpPr>
        <p:spPr>
          <a:xfrm>
            <a:off x="287339" y="6391276"/>
            <a:ext cx="344487" cy="360363"/>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2147"/>
                </a:solidFill>
                <a:latin typeface="Arial" charset="0"/>
                <a:ea typeface="MS PGothic" pitchFamily="34" charset="-128"/>
                <a:cs typeface="Arial" charset="0"/>
              </a:defRPr>
            </a:lvl1pPr>
          </a:lstStyle>
          <a:p>
            <a:pPr fontAlgn="base">
              <a:spcBef>
                <a:spcPct val="0"/>
              </a:spcBef>
              <a:spcAft>
                <a:spcPct val="0"/>
              </a:spcAft>
              <a:defRPr/>
            </a:pPr>
            <a:fld id="{3588CC13-A9F8-4A2D-98A9-568CA02163D9}" type="slidenum">
              <a:rPr lang="en-US" altLang="zh-CN"/>
              <a:pPr fontAlgn="base">
                <a:spcBef>
                  <a:spcPct val="0"/>
                </a:spcBef>
                <a:spcAft>
                  <a:spcPct val="0"/>
                </a:spcAft>
                <a:defRPr/>
              </a:pPr>
              <a:t>‹#›</a:t>
            </a:fld>
            <a:endParaRPr lang="en-US" altLang="zh-CN"/>
          </a:p>
        </p:txBody>
      </p:sp>
    </p:spTree>
    <p:extLst>
      <p:ext uri="{BB962C8B-B14F-4D97-AF65-F5344CB8AC3E}">
        <p14:creationId xmlns:p14="http://schemas.microsoft.com/office/powerpoint/2010/main" val="112007138"/>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nvPr>
        </p:nvSpPr>
        <p:spPr/>
        <p:txBody>
          <a:bodyPr/>
          <a:lstStyle>
            <a:lvl1pPr defTabSz="914400">
              <a:defRPr>
                <a:solidFill>
                  <a:srgbClr val="747679"/>
                </a:solidFill>
                <a:ea typeface="ＭＳ Ｐゴシック" pitchFamily="34" charset="-128"/>
              </a:defRPr>
            </a:lvl1pPr>
          </a:lstStyle>
          <a:p>
            <a:pPr>
              <a:defRPr/>
            </a:pPr>
            <a:endParaRPr lang="en-US"/>
          </a:p>
        </p:txBody>
      </p:sp>
      <p:sp>
        <p:nvSpPr>
          <p:cNvPr id="4" name="Slide Number Placeholder 3"/>
          <p:cNvSpPr>
            <a:spLocks noGrp="1"/>
          </p:cNvSpPr>
          <p:nvPr>
            <p:ph type="sldNum" sz="quarter" idx="11"/>
          </p:nvPr>
        </p:nvSpPr>
        <p:spPr>
          <a:xfrm>
            <a:off x="287339" y="6391276"/>
            <a:ext cx="344487" cy="360363"/>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2147"/>
                </a:solidFill>
                <a:latin typeface="Arial" charset="0"/>
                <a:ea typeface="MS PGothic" pitchFamily="34" charset="-128"/>
                <a:cs typeface="Arial" charset="0"/>
              </a:defRPr>
            </a:lvl1pPr>
          </a:lstStyle>
          <a:p>
            <a:pPr fontAlgn="base">
              <a:spcBef>
                <a:spcPct val="0"/>
              </a:spcBef>
              <a:spcAft>
                <a:spcPct val="0"/>
              </a:spcAft>
              <a:defRPr/>
            </a:pPr>
            <a:fld id="{A232A82A-6FA0-41D9-A9B7-EB1E3F2CB555}" type="slidenum">
              <a:rPr lang="en-US" altLang="zh-CN"/>
              <a:pPr fontAlgn="base">
                <a:spcBef>
                  <a:spcPct val="0"/>
                </a:spcBef>
                <a:spcAft>
                  <a:spcPct val="0"/>
                </a:spcAft>
                <a:defRPr/>
              </a:pPr>
              <a:t>‹#›</a:t>
            </a:fld>
            <a:endParaRPr lang="en-US" altLang="zh-CN"/>
          </a:p>
        </p:txBody>
      </p:sp>
    </p:spTree>
    <p:extLst>
      <p:ext uri="{BB962C8B-B14F-4D97-AF65-F5344CB8AC3E}">
        <p14:creationId xmlns:p14="http://schemas.microsoft.com/office/powerpoint/2010/main" val="1047170587"/>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nvPr>
        </p:nvSpPr>
        <p:spPr/>
        <p:txBody>
          <a:bodyPr/>
          <a:lstStyle>
            <a:lvl1pPr defTabSz="914400">
              <a:defRPr>
                <a:solidFill>
                  <a:srgbClr val="747679"/>
                </a:solidFill>
                <a:ea typeface="ＭＳ Ｐゴシック" pitchFamily="34" charset="-128"/>
              </a:defRPr>
            </a:lvl1pPr>
          </a:lstStyle>
          <a:p>
            <a:pPr>
              <a:defRPr/>
            </a:pPr>
            <a:endParaRPr lang="en-US"/>
          </a:p>
        </p:txBody>
      </p:sp>
      <p:sp>
        <p:nvSpPr>
          <p:cNvPr id="4" name="Slide Number Placeholder 3"/>
          <p:cNvSpPr>
            <a:spLocks noGrp="1"/>
          </p:cNvSpPr>
          <p:nvPr>
            <p:ph type="sldNum" sz="quarter" idx="11"/>
          </p:nvPr>
        </p:nvSpPr>
        <p:spPr>
          <a:xfrm>
            <a:off x="287339" y="6391276"/>
            <a:ext cx="344487" cy="360363"/>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2147"/>
                </a:solidFill>
                <a:latin typeface="Arial" charset="0"/>
                <a:ea typeface="MS PGothic" pitchFamily="34" charset="-128"/>
                <a:cs typeface="Arial" charset="0"/>
              </a:defRPr>
            </a:lvl1pPr>
          </a:lstStyle>
          <a:p>
            <a:pPr fontAlgn="base">
              <a:spcBef>
                <a:spcPct val="0"/>
              </a:spcBef>
              <a:spcAft>
                <a:spcPct val="0"/>
              </a:spcAft>
              <a:defRPr/>
            </a:pPr>
            <a:fld id="{85C57ED4-BA55-4411-AF68-70D02CDA51A5}" type="slidenum">
              <a:rPr lang="en-US" altLang="zh-CN"/>
              <a:pPr fontAlgn="base">
                <a:spcBef>
                  <a:spcPct val="0"/>
                </a:spcBef>
                <a:spcAft>
                  <a:spcPct val="0"/>
                </a:spcAft>
                <a:defRPr/>
              </a:pPr>
              <a:t>‹#›</a:t>
            </a:fld>
            <a:endParaRPr lang="en-US" altLang="zh-CN"/>
          </a:p>
        </p:txBody>
      </p:sp>
    </p:spTree>
    <p:extLst>
      <p:ext uri="{BB962C8B-B14F-4D97-AF65-F5344CB8AC3E}">
        <p14:creationId xmlns:p14="http://schemas.microsoft.com/office/powerpoint/2010/main" val="327270307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93800169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7339" y="0"/>
            <a:ext cx="6937375" cy="1270000"/>
          </a:xfrm>
        </p:spPr>
        <p:txBody>
          <a:bodyPr/>
          <a:lstStyle/>
          <a:p>
            <a:r>
              <a:rPr lang="en-US" smtClean="0"/>
              <a:t>Click to edit Master title style</a:t>
            </a:r>
            <a:endParaRPr lang="en-GB"/>
          </a:p>
        </p:txBody>
      </p:sp>
      <p:sp>
        <p:nvSpPr>
          <p:cNvPr id="3" name="Content Placeholder 2"/>
          <p:cNvSpPr>
            <a:spLocks noGrp="1"/>
          </p:cNvSpPr>
          <p:nvPr>
            <p:ph idx="1"/>
          </p:nvPr>
        </p:nvSpPr>
        <p:spPr>
          <a:xfrm>
            <a:off x="287339" y="2116138"/>
            <a:ext cx="8574087" cy="3954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3069191711"/>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7339" y="0"/>
            <a:ext cx="6937375" cy="1270000"/>
          </a:xfrm>
        </p:spPr>
        <p:txBody>
          <a:bodyPr/>
          <a:lstStyle/>
          <a:p>
            <a:r>
              <a:rPr lang="en-US" smtClean="0"/>
              <a:t>Click to edit Master title style</a:t>
            </a:r>
            <a:endParaRPr lang="en-GB"/>
          </a:p>
        </p:txBody>
      </p:sp>
      <p:sp>
        <p:nvSpPr>
          <p:cNvPr id="3"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306497984"/>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9889" y="781051"/>
            <a:ext cx="8429625" cy="7762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61950" y="1600201"/>
            <a:ext cx="4146551" cy="4852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60900" y="1600201"/>
            <a:ext cx="4148139" cy="4852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a:xfrm>
            <a:off x="8388351" y="6342063"/>
            <a:ext cx="585788" cy="476250"/>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2147"/>
                </a:solidFill>
                <a:latin typeface="Arial" charset="0"/>
                <a:ea typeface="MS PGothic" pitchFamily="34" charset="-128"/>
                <a:cs typeface="Arial" charset="0"/>
              </a:defRPr>
            </a:lvl1pPr>
          </a:lstStyle>
          <a:p>
            <a:pPr fontAlgn="base">
              <a:spcBef>
                <a:spcPct val="0"/>
              </a:spcBef>
              <a:spcAft>
                <a:spcPct val="0"/>
              </a:spcAft>
              <a:defRPr/>
            </a:pPr>
            <a:fld id="{9FF59F09-85F0-4934-9A49-C2FBC6012E2C}" type="slidenum">
              <a:rPr lang="en-GB" altLang="zh-CN"/>
              <a:pPr fontAlgn="base">
                <a:spcBef>
                  <a:spcPct val="0"/>
                </a:spcBef>
                <a:spcAft>
                  <a:spcPct val="0"/>
                </a:spcAft>
                <a:defRPr/>
              </a:pPr>
              <a:t>‹#›</a:t>
            </a:fld>
            <a:endParaRPr lang="en-GB" altLang="zh-CN"/>
          </a:p>
        </p:txBody>
      </p:sp>
    </p:spTree>
    <p:extLst>
      <p:ext uri="{BB962C8B-B14F-4D97-AF65-F5344CB8AC3E}">
        <p14:creationId xmlns:p14="http://schemas.microsoft.com/office/powerpoint/2010/main" val="307395891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5717861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53233609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1_Formal Cover">
    <p:spTree>
      <p:nvGrpSpPr>
        <p:cNvPr id="1" name=""/>
        <p:cNvGrpSpPr/>
        <p:nvPr/>
      </p:nvGrpSpPr>
      <p:grpSpPr>
        <a:xfrm>
          <a:off x="0" y="0"/>
          <a:ext cx="0" cy="0"/>
          <a:chOff x="0" y="0"/>
          <a:chExt cx="0" cy="0"/>
        </a:xfrm>
      </p:grpSpPr>
      <p:pic>
        <p:nvPicPr>
          <p:cNvPr id="7" name="Picture 14" descr="8010_Powerpoint_Home.jpg"/>
          <p:cNvPicPr>
            <a:picLocks noChangeAspect="1"/>
          </p:cNvPicPr>
          <p:nvPr/>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6"/>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en-US" dirty="0"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293689" y="3628840"/>
            <a:ext cx="8566151" cy="1503836"/>
          </a:xfrm>
        </p:spPr>
        <p:txBody>
          <a:bodyPr tIns="0">
            <a:noAutofit/>
          </a:bodyPr>
          <a:lstStyle>
            <a:lvl1pPr marL="0" indent="0">
              <a:spcBef>
                <a:spcPts val="0"/>
              </a:spcBef>
              <a:buFontTx/>
              <a:buNone/>
              <a:defRPr sz="1800">
                <a:solidFill>
                  <a:srgbClr val="747679"/>
                </a:solidFill>
              </a:defRPr>
            </a:lvl1pPr>
          </a:lstStyle>
          <a:p>
            <a:pPr lvl="0"/>
            <a:r>
              <a:rPr lang="en-US" dirty="0" smtClean="0"/>
              <a:t>Click to edit Master text styles</a:t>
            </a:r>
          </a:p>
        </p:txBody>
      </p:sp>
    </p:spTree>
    <p:extLst>
      <p:ext uri="{BB962C8B-B14F-4D97-AF65-F5344CB8AC3E}">
        <p14:creationId xmlns:p14="http://schemas.microsoft.com/office/powerpoint/2010/main" val="4283829773"/>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1_Informal Cover 1">
    <p:spTree>
      <p:nvGrpSpPr>
        <p:cNvPr id="1" name=""/>
        <p:cNvGrpSpPr/>
        <p:nvPr/>
      </p:nvGrpSpPr>
      <p:grpSpPr>
        <a:xfrm>
          <a:off x="0" y="0"/>
          <a:ext cx="0" cy="0"/>
          <a:chOff x="0" y="0"/>
          <a:chExt cx="0" cy="0"/>
        </a:xfrm>
      </p:grpSpPr>
      <p:sp>
        <p:nvSpPr>
          <p:cNvPr id="7" name="Rectangle 6"/>
          <p:cNvSpPr/>
          <p:nvPr/>
        </p:nvSpPr>
        <p:spPr>
          <a:xfrm>
            <a:off x="293689" y="2243139"/>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defTabSz="457200" eaLnBrk="1" fontAlgn="base" hangingPunct="1">
              <a:spcBef>
                <a:spcPct val="0"/>
              </a:spcBef>
              <a:spcAft>
                <a:spcPct val="0"/>
              </a:spcAft>
              <a:defRPr/>
            </a:pPr>
            <a:endParaRPr lang="zh-CN" altLang="zh-CN" smtClean="0">
              <a:solidFill>
                <a:srgbClr val="FFFFFF"/>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dirty="0" smtClean="0"/>
              <a:t>Click to edit Master text styles</a:t>
            </a:r>
          </a:p>
        </p:txBody>
      </p:sp>
    </p:spTree>
    <p:extLst>
      <p:ext uri="{BB962C8B-B14F-4D97-AF65-F5344CB8AC3E}">
        <p14:creationId xmlns:p14="http://schemas.microsoft.com/office/powerpoint/2010/main" val="1786345640"/>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1_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dirty="0" smtClean="0"/>
              <a:t>Click to edit Master text styles</a:t>
            </a:r>
          </a:p>
        </p:txBody>
      </p:sp>
      <p:sp>
        <p:nvSpPr>
          <p:cNvPr id="9" name="Text Placeholder 8"/>
          <p:cNvSpPr>
            <a:spLocks noGrp="1"/>
          </p:cNvSpPr>
          <p:nvPr>
            <p:ph type="body" sz="quarter" idx="14"/>
          </p:nvPr>
        </p:nvSpPr>
        <p:spPr>
          <a:xfrm>
            <a:off x="293689" y="2110853"/>
            <a:ext cx="8566151" cy="4267723"/>
          </a:xfrm>
          <a:noFill/>
          <a:ln>
            <a:noFill/>
          </a:ln>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5"/>
          </p:nvPr>
        </p:nvSpPr>
        <p:spPr/>
        <p:txBody>
          <a:bodyPr/>
          <a:lstStyle>
            <a:lvl1pPr defTabSz="914400">
              <a:defRPr>
                <a:solidFill>
                  <a:srgbClr val="747679"/>
                </a:solidFill>
                <a:ea typeface="ＭＳ Ｐゴシック" pitchFamily="34" charset="-128"/>
              </a:defRPr>
            </a:lvl1pPr>
          </a:lstStyle>
          <a:p>
            <a:pPr>
              <a:defRPr/>
            </a:pPr>
            <a:endParaRPr lang="en-US"/>
          </a:p>
        </p:txBody>
      </p:sp>
      <p:sp>
        <p:nvSpPr>
          <p:cNvPr id="6" name="Slide Number Placeholder 5"/>
          <p:cNvSpPr>
            <a:spLocks noGrp="1"/>
          </p:cNvSpPr>
          <p:nvPr>
            <p:ph type="sldNum" sz="quarter" idx="16"/>
          </p:nvPr>
        </p:nvSpPr>
        <p:spPr>
          <a:xfrm>
            <a:off x="287339" y="6391276"/>
            <a:ext cx="344487" cy="360363"/>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2147"/>
                </a:solidFill>
                <a:latin typeface="Arial" charset="0"/>
                <a:ea typeface="MS PGothic" pitchFamily="34" charset="-128"/>
                <a:cs typeface="Arial" charset="0"/>
              </a:defRPr>
            </a:lvl1pPr>
          </a:lstStyle>
          <a:p>
            <a:pPr fontAlgn="base">
              <a:spcBef>
                <a:spcPct val="0"/>
              </a:spcBef>
              <a:spcAft>
                <a:spcPct val="0"/>
              </a:spcAft>
              <a:defRPr/>
            </a:pPr>
            <a:fld id="{732E4FEF-B1AD-4916-8C3E-AF9067DB13EB}" type="slidenum">
              <a:rPr lang="en-US" altLang="zh-CN"/>
              <a:pPr fontAlgn="base">
                <a:spcBef>
                  <a:spcPct val="0"/>
                </a:spcBef>
                <a:spcAft>
                  <a:spcPct val="0"/>
                </a:spcAft>
                <a:defRPr/>
              </a:pPr>
              <a:t>‹#›</a:t>
            </a:fld>
            <a:endParaRPr lang="en-US" altLang="zh-CN"/>
          </a:p>
        </p:txBody>
      </p:sp>
    </p:spTree>
    <p:extLst>
      <p:ext uri="{BB962C8B-B14F-4D97-AF65-F5344CB8AC3E}">
        <p14:creationId xmlns:p14="http://schemas.microsoft.com/office/powerpoint/2010/main" val="550939214"/>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1_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dirty="0" smtClean="0"/>
              <a:t>Click icon to add picture</a:t>
            </a:r>
            <a:endParaRPr lang="en-US" noProof="0"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dirty="0" smtClean="0"/>
              <a:t>Click to edit Master text styles</a:t>
            </a:r>
          </a:p>
        </p:txBody>
      </p:sp>
      <p:sp>
        <p:nvSpPr>
          <p:cNvPr id="12" name="Text Placeholder 11"/>
          <p:cNvSpPr>
            <a:spLocks noGrp="1"/>
          </p:cNvSpPr>
          <p:nvPr>
            <p:ph type="body" sz="quarter" idx="15"/>
          </p:nvPr>
        </p:nvSpPr>
        <p:spPr>
          <a:xfrm>
            <a:off x="4645466" y="2117186"/>
            <a:ext cx="4211471" cy="426138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6"/>
          </p:nvPr>
        </p:nvSpPr>
        <p:spPr/>
        <p:txBody>
          <a:bodyPr/>
          <a:lstStyle>
            <a:lvl1pPr defTabSz="914400">
              <a:defRPr>
                <a:solidFill>
                  <a:srgbClr val="747679"/>
                </a:solidFill>
                <a:ea typeface="ＭＳ Ｐゴシック" pitchFamily="34" charset="-128"/>
              </a:defRPr>
            </a:lvl1pPr>
          </a:lstStyle>
          <a:p>
            <a:pPr>
              <a:defRPr/>
            </a:pPr>
            <a:endParaRPr lang="en-US"/>
          </a:p>
        </p:txBody>
      </p:sp>
      <p:sp>
        <p:nvSpPr>
          <p:cNvPr id="7" name="Slide Number Placeholder 5"/>
          <p:cNvSpPr>
            <a:spLocks noGrp="1"/>
          </p:cNvSpPr>
          <p:nvPr>
            <p:ph type="sldNum" sz="quarter" idx="17"/>
          </p:nvPr>
        </p:nvSpPr>
        <p:spPr>
          <a:xfrm>
            <a:off x="287339" y="6391276"/>
            <a:ext cx="344487" cy="360363"/>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2147"/>
                </a:solidFill>
                <a:latin typeface="Arial" charset="0"/>
                <a:ea typeface="MS PGothic" pitchFamily="34" charset="-128"/>
                <a:cs typeface="Arial" charset="0"/>
              </a:defRPr>
            </a:lvl1pPr>
          </a:lstStyle>
          <a:p>
            <a:pPr fontAlgn="base">
              <a:spcBef>
                <a:spcPct val="0"/>
              </a:spcBef>
              <a:spcAft>
                <a:spcPct val="0"/>
              </a:spcAft>
              <a:defRPr/>
            </a:pPr>
            <a:fld id="{687B1A34-59A5-409C-97AE-4BC3976518AF}" type="slidenum">
              <a:rPr lang="en-US" altLang="zh-CN"/>
              <a:pPr fontAlgn="base">
                <a:spcBef>
                  <a:spcPct val="0"/>
                </a:spcBef>
                <a:spcAft>
                  <a:spcPct val="0"/>
                </a:spcAft>
                <a:defRPr/>
              </a:pPr>
              <a:t>‹#›</a:t>
            </a:fld>
            <a:endParaRPr lang="en-US" altLang="zh-CN"/>
          </a:p>
        </p:txBody>
      </p:sp>
    </p:spTree>
    <p:extLst>
      <p:ext uri="{BB962C8B-B14F-4D97-AF65-F5344CB8AC3E}">
        <p14:creationId xmlns:p14="http://schemas.microsoft.com/office/powerpoint/2010/main" val="3338605610"/>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15" name="Picture 14" descr="8010_Powerpoint_Home.jpg"/>
          <p:cNvPicPr>
            <a:picLocks noChangeAspect="1"/>
          </p:cNvPicPr>
          <p:nvPr userDrawn="1"/>
        </p:nvPicPr>
        <p:blipFill>
          <a:blip r:embed="rId2" cstate="print"/>
          <a:srcRect l="32408" t="50527" r="17248"/>
          <a:stretch>
            <a:fillRect/>
          </a:stretch>
        </p:blipFill>
        <p:spPr>
          <a:xfrm>
            <a:off x="2808085" y="2256705"/>
            <a:ext cx="6335916" cy="4601296"/>
          </a:xfrm>
          <a:prstGeom prst="rect">
            <a:avLst/>
          </a:prstGeom>
          <a:ln>
            <a:noFill/>
          </a:ln>
        </p:spPr>
      </p:pic>
      <p:sp>
        <p:nvSpPr>
          <p:cNvPr id="2" name="Title 1"/>
          <p:cNvSpPr>
            <a:spLocks noGrp="1"/>
          </p:cNvSpPr>
          <p:nvPr>
            <p:ph type="title" hasCustomPrompt="1"/>
          </p:nvPr>
        </p:nvSpPr>
        <p:spPr>
          <a:xfrm>
            <a:off x="288001" y="2149552"/>
            <a:ext cx="8571839" cy="443030"/>
          </a:xfrm>
        </p:spPr>
        <p:txBody>
          <a:bodyPr tIns="0" anchor="t" anchorCtr="0"/>
          <a:lstStyle/>
          <a:p>
            <a:r>
              <a:rPr lang="en-GB" dirty="0" smtClean="0"/>
              <a:t>Click to add title (Formal cover)</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293689" y="3628840"/>
            <a:ext cx="8566151"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extLst>
      <p:ext uri="{BB962C8B-B14F-4D97-AF65-F5344CB8AC3E}">
        <p14:creationId xmlns:p14="http://schemas.microsoft.com/office/powerpoint/2010/main" val="29910508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86954346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68134383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33895593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331236495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4222489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407919084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03356966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151956441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364505505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extLst>
      <p:ext uri="{BB962C8B-B14F-4D97-AF65-F5344CB8AC3E}">
        <p14:creationId xmlns:p14="http://schemas.microsoft.com/office/powerpoint/2010/main" val="141488929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17991980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extLst>
      <p:ext uri="{BB962C8B-B14F-4D97-AF65-F5344CB8AC3E}">
        <p14:creationId xmlns:p14="http://schemas.microsoft.com/office/powerpoint/2010/main" val="173809148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extLst>
      <p:ext uri="{BB962C8B-B14F-4D97-AF65-F5344CB8AC3E}">
        <p14:creationId xmlns:p14="http://schemas.microsoft.com/office/powerpoint/2010/main" val="120162280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94818388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720001" y="2527408"/>
            <a:ext cx="8571839"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1"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extLst>
      <p:ext uri="{BB962C8B-B14F-4D97-AF65-F5344CB8AC3E}">
        <p14:creationId xmlns:p14="http://schemas.microsoft.com/office/powerpoint/2010/main" val="12119483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1"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40511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29167153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1"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994712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412674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990708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1"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206475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913377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1"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467780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1750582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153336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805761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769441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51347261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756466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944778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solidFill>
                  <a:prstClr val="black">
                    <a:tint val="75000"/>
                  </a:prstClr>
                </a:solidFill>
              </a:rPr>
              <a:pPr/>
              <a:t>‹#›</a:t>
            </a:fld>
            <a:endParaRPr lang="en-US" dirty="0">
              <a:solidFill>
                <a:prstClr val="black">
                  <a:tint val="75000"/>
                </a:prstClr>
              </a:solidFill>
            </a:endParaRPr>
          </a:p>
        </p:txBody>
      </p:sp>
      <p:sp>
        <p:nvSpPr>
          <p:cNvPr id="7" name="Text Placeholder 7"/>
          <p:cNvSpPr>
            <a:spLocks noGrp="1"/>
          </p:cNvSpPr>
          <p:nvPr>
            <p:ph type="body" sz="quarter" idx="13" hasCustomPrompt="1"/>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9" name="Text Placeholder 8"/>
          <p:cNvSpPr>
            <a:spLocks noGrp="1"/>
          </p:cNvSpPr>
          <p:nvPr>
            <p:ph type="body" sz="quarter" idx="14" hasCustomPrompt="1"/>
          </p:nvPr>
        </p:nvSpPr>
        <p:spPr>
          <a:xfrm>
            <a:off x="293689" y="2110853"/>
            <a:ext cx="8566151" cy="4267723"/>
          </a:xfrm>
          <a:noFill/>
          <a:ln>
            <a:noFill/>
          </a:ln>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01277900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Content Placeholder 2"/>
          <p:cNvSpPr>
            <a:spLocks noGrp="1"/>
          </p:cNvSpPr>
          <p:nvPr>
            <p:ph idx="1" hasCustomPrompt="1"/>
          </p:nvPr>
        </p:nvSpPr>
        <p:spPr>
          <a:xfrm>
            <a:off x="288000" y="2243138"/>
            <a:ext cx="8572904" cy="4135437"/>
          </a:xfrm>
        </p:spPr>
        <p:txBody>
          <a:bodyPr/>
          <a:lstStyle>
            <a:lvl1pPr>
              <a:buNone/>
              <a:defRPr baseline="0"/>
            </a:lvl1pPr>
          </a:lstStyle>
          <a:p>
            <a:pPr lvl="0"/>
            <a:r>
              <a:rPr lang="en-GB" dirty="0" smtClean="0"/>
              <a:t>Click icon to add element</a:t>
            </a:r>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solidFill>
                  <a:prstClr val="black">
                    <a:tint val="75000"/>
                  </a:prstClr>
                </a:solidFill>
              </a:rPr>
              <a:pPr/>
              <a:t>‹#›</a:t>
            </a:fld>
            <a:endParaRPr lang="en-US" dirty="0">
              <a:solidFill>
                <a:prstClr val="black">
                  <a:tint val="75000"/>
                </a:prstClr>
              </a:solidFill>
            </a:endParaRPr>
          </a:p>
        </p:txBody>
      </p:sp>
      <p:sp>
        <p:nvSpPr>
          <p:cNvPr id="7" name="Text Placeholder 7"/>
          <p:cNvSpPr>
            <a:spLocks noGrp="1"/>
          </p:cNvSpPr>
          <p:nvPr>
            <p:ph type="body" sz="quarter" idx="13" hasCustomPrompt="1"/>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Tree>
    <p:extLst>
      <p:ext uri="{BB962C8B-B14F-4D97-AF65-F5344CB8AC3E}">
        <p14:creationId xmlns:p14="http://schemas.microsoft.com/office/powerpoint/2010/main" val="18676093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0" name="Text Placeholder 9"/>
          <p:cNvSpPr>
            <a:spLocks noGrp="1"/>
          </p:cNvSpPr>
          <p:nvPr>
            <p:ph type="body" sz="quarter" idx="13" hasCustomPrompt="1"/>
          </p:nvPr>
        </p:nvSpPr>
        <p:spPr>
          <a:xfrm>
            <a:off x="5088335" y="5852688"/>
            <a:ext cx="3760392" cy="525886"/>
          </a:xfrm>
          <a:solidFill>
            <a:srgbClr val="717EBD"/>
          </a:solidFill>
        </p:spPr>
        <p:txBody>
          <a:bodyPr lIns="144000" tIns="108000" bIns="108000" anchor="b" anchorCtr="0">
            <a:spAutoFit/>
          </a:bodyPr>
          <a:lstStyle>
            <a:lvl1pPr marL="0" indent="0">
              <a:spcBef>
                <a:spcPts val="0"/>
              </a:spcBef>
              <a:buFontTx/>
              <a:buNone/>
              <a:defRPr sz="2000" b="1" i="0">
                <a:solidFill>
                  <a:srgbClr val="FFFFFF"/>
                </a:solidFill>
              </a:defRPr>
            </a:lvl1pPr>
          </a:lstStyle>
          <a:p>
            <a:pPr lvl="0"/>
            <a:r>
              <a:rPr lang="en-GB" dirty="0" smtClean="0"/>
              <a:t>Click to add annotation text</a:t>
            </a:r>
          </a:p>
        </p:txBody>
      </p:sp>
    </p:spTree>
    <p:extLst>
      <p:ext uri="{BB962C8B-B14F-4D97-AF65-F5344CB8AC3E}">
        <p14:creationId xmlns:p14="http://schemas.microsoft.com/office/powerpoint/2010/main" val="39434793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a:lstStyle>
            <a:lvl1pPr>
              <a:buNone/>
              <a:defRPr/>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645466" y="2117186"/>
            <a:ext cx="4211471" cy="4261389"/>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089170179"/>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2" hasCustomPrompt="1"/>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356000" y="2243139"/>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level5</a:t>
            </a:r>
            <a:endParaRPr lang="en-US" dirty="0"/>
          </a:p>
        </p:txBody>
      </p:sp>
      <p:sp>
        <p:nvSpPr>
          <p:cNvPr id="9" name="Picture Placeholder 8"/>
          <p:cNvSpPr>
            <a:spLocks noGrp="1"/>
          </p:cNvSpPr>
          <p:nvPr>
            <p:ph type="pic" sz="quarter" idx="14"/>
          </p:nvPr>
        </p:nvSpPr>
        <p:spPr>
          <a:xfrm>
            <a:off x="288000" y="2243139"/>
            <a:ext cx="40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Tree>
    <p:extLst>
      <p:ext uri="{BB962C8B-B14F-4D97-AF65-F5344CB8AC3E}">
        <p14:creationId xmlns:p14="http://schemas.microsoft.com/office/powerpoint/2010/main" val="17147207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40910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152105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0503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80724034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473611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473815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879424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290285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939547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894698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697233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663846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094076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1" y="2149552"/>
            <a:ext cx="8571839"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1"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5935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88762354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Colour </a:t>
            </a:r>
            <a:r>
              <a:rPr lang="en-GB" dirty="0" err="1" smtClean="0"/>
              <a:t>Pallette</a:t>
            </a:r>
            <a:endParaRPr lang="en-US" dirty="0"/>
          </a:p>
        </p:txBody>
      </p:sp>
      <p:sp>
        <p:nvSpPr>
          <p:cNvPr id="5" name="Text Placeholder 22"/>
          <p:cNvSpPr>
            <a:spLocks noGrp="1"/>
          </p:cNvSpPr>
          <p:nvPr userDrawn="1">
            <p:ph type="body" sz="quarter" idx="12" hasCustomPrompt="1"/>
          </p:nvPr>
        </p:nvSpPr>
        <p:spPr>
          <a:xfrm>
            <a:off x="287339" y="1269658"/>
            <a:ext cx="1486532" cy="485775"/>
          </a:xfrm>
        </p:spPr>
        <p:txBody>
          <a:bodyPr/>
          <a:lstStyle>
            <a:lvl1pPr>
              <a:buNone/>
              <a:defRPr>
                <a:solidFill>
                  <a:srgbClr val="747679"/>
                </a:solidFill>
              </a:defRPr>
            </a:lvl1pPr>
          </a:lstStyle>
          <a:p>
            <a:r>
              <a:rPr lang="en-US" dirty="0" smtClean="0"/>
              <a:t>Primary</a:t>
            </a:r>
            <a:endParaRPr lang="en-US" dirty="0"/>
          </a:p>
        </p:txBody>
      </p:sp>
      <p:sp>
        <p:nvSpPr>
          <p:cNvPr id="6" name="Rectangle 5"/>
          <p:cNvSpPr/>
          <p:nvPr userDrawn="1"/>
        </p:nvSpPr>
        <p:spPr>
          <a:xfrm>
            <a:off x="3859685" y="5486400"/>
            <a:ext cx="1634067" cy="1154668"/>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pPr defTabSz="457200"/>
            <a:r>
              <a:rPr lang="en-US" dirty="0" smtClean="0">
                <a:solidFill>
                  <a:prstClr val="white"/>
                </a:solidFill>
              </a:rPr>
              <a:t>R: 137</a:t>
            </a:r>
          </a:p>
          <a:p>
            <a:pPr defTabSz="457200"/>
            <a:r>
              <a:rPr lang="en-US" dirty="0" smtClean="0">
                <a:solidFill>
                  <a:prstClr val="white"/>
                </a:solidFill>
              </a:rPr>
              <a:t>G: 138</a:t>
            </a:r>
          </a:p>
          <a:p>
            <a:pPr defTabSz="457200"/>
            <a:r>
              <a:rPr lang="en-US" dirty="0" smtClean="0">
                <a:solidFill>
                  <a:prstClr val="white"/>
                </a:solidFill>
              </a:rPr>
              <a:t>B: 23</a:t>
            </a:r>
            <a:endParaRPr lang="en-US" dirty="0">
              <a:solidFill>
                <a:prstClr val="white"/>
              </a:solidFill>
            </a:endParaRPr>
          </a:p>
        </p:txBody>
      </p:sp>
      <p:sp>
        <p:nvSpPr>
          <p:cNvPr id="7" name="Rectangle 6"/>
          <p:cNvSpPr/>
          <p:nvPr userDrawn="1"/>
        </p:nvSpPr>
        <p:spPr>
          <a:xfrm>
            <a:off x="3859685" y="3182680"/>
            <a:ext cx="1634067" cy="1058333"/>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pPr defTabSz="457200"/>
            <a:r>
              <a:rPr lang="en-US" dirty="0" smtClean="0">
                <a:solidFill>
                  <a:prstClr val="white"/>
                </a:solidFill>
              </a:rPr>
              <a:t>R: 156</a:t>
            </a:r>
          </a:p>
          <a:p>
            <a:pPr defTabSz="457200"/>
            <a:r>
              <a:rPr lang="en-US" dirty="0" smtClean="0">
                <a:solidFill>
                  <a:prstClr val="white"/>
                </a:solidFill>
              </a:rPr>
              <a:t>G: 19</a:t>
            </a:r>
          </a:p>
          <a:p>
            <a:pPr defTabSz="457200"/>
            <a:r>
              <a:rPr lang="en-US" dirty="0" smtClean="0">
                <a:solidFill>
                  <a:prstClr val="white"/>
                </a:solidFill>
              </a:rPr>
              <a:t>B: 46</a:t>
            </a:r>
            <a:endParaRPr lang="en-US" dirty="0">
              <a:solidFill>
                <a:prstClr val="white"/>
              </a:solidFill>
            </a:endParaRPr>
          </a:p>
        </p:txBody>
      </p:sp>
      <p:sp>
        <p:nvSpPr>
          <p:cNvPr id="8" name="Rectangle 7"/>
          <p:cNvSpPr/>
          <p:nvPr userDrawn="1"/>
        </p:nvSpPr>
        <p:spPr>
          <a:xfrm>
            <a:off x="3859685" y="4291413"/>
            <a:ext cx="1634067" cy="1154668"/>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pPr defTabSz="457200"/>
            <a:r>
              <a:rPr lang="en-US" dirty="0" smtClean="0">
                <a:solidFill>
                  <a:prstClr val="white"/>
                </a:solidFill>
              </a:rPr>
              <a:t>R: 93</a:t>
            </a:r>
          </a:p>
          <a:p>
            <a:pPr defTabSz="457200"/>
            <a:r>
              <a:rPr lang="en-US" dirty="0" smtClean="0">
                <a:solidFill>
                  <a:prstClr val="white"/>
                </a:solidFill>
              </a:rPr>
              <a:t>G: 75</a:t>
            </a:r>
          </a:p>
          <a:p>
            <a:pPr defTabSz="457200"/>
            <a:r>
              <a:rPr lang="en-US" dirty="0" smtClean="0">
                <a:solidFill>
                  <a:prstClr val="white"/>
                </a:solidFill>
              </a:rPr>
              <a:t>B: 10</a:t>
            </a:r>
            <a:endParaRPr lang="en-US" dirty="0">
              <a:solidFill>
                <a:prstClr val="white"/>
              </a:solidFill>
            </a:endParaRPr>
          </a:p>
        </p:txBody>
      </p:sp>
      <p:sp>
        <p:nvSpPr>
          <p:cNvPr id="9" name="Rectangle 8"/>
          <p:cNvSpPr/>
          <p:nvPr userDrawn="1"/>
        </p:nvSpPr>
        <p:spPr>
          <a:xfrm>
            <a:off x="7234147" y="4291605"/>
            <a:ext cx="1634067" cy="1154668"/>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113</a:t>
            </a:r>
          </a:p>
          <a:p>
            <a:pPr defTabSz="457200"/>
            <a:r>
              <a:rPr lang="en-US" dirty="0" smtClean="0">
                <a:solidFill>
                  <a:prstClr val="white"/>
                </a:solidFill>
              </a:rPr>
              <a:t>G: 126</a:t>
            </a:r>
          </a:p>
          <a:p>
            <a:pPr defTabSz="457200"/>
            <a:r>
              <a:rPr lang="en-US" dirty="0" smtClean="0">
                <a:solidFill>
                  <a:prstClr val="white"/>
                </a:solidFill>
              </a:rPr>
              <a:t>B: 189</a:t>
            </a:r>
            <a:endParaRPr lang="en-US" dirty="0">
              <a:solidFill>
                <a:prstClr val="white"/>
              </a:solidFill>
            </a:endParaRPr>
          </a:p>
        </p:txBody>
      </p:sp>
      <p:sp>
        <p:nvSpPr>
          <p:cNvPr id="10" name="Rectangle 9"/>
          <p:cNvSpPr/>
          <p:nvPr userDrawn="1"/>
        </p:nvSpPr>
        <p:spPr>
          <a:xfrm>
            <a:off x="304801" y="5486400"/>
            <a:ext cx="1634067" cy="1154668"/>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rtlCol="0" anchor="ctr"/>
          <a:lstStyle/>
          <a:p>
            <a:pPr defTabSz="457200"/>
            <a:r>
              <a:rPr lang="en-US" dirty="0" smtClean="0">
                <a:solidFill>
                  <a:prstClr val="white"/>
                </a:solidFill>
              </a:rPr>
              <a:t>R: 116</a:t>
            </a:r>
          </a:p>
          <a:p>
            <a:pPr defTabSz="457200"/>
            <a:r>
              <a:rPr lang="en-US" dirty="0" smtClean="0">
                <a:solidFill>
                  <a:prstClr val="white"/>
                </a:solidFill>
              </a:rPr>
              <a:t>G: 118</a:t>
            </a:r>
          </a:p>
          <a:p>
            <a:pPr defTabSz="457200"/>
            <a:r>
              <a:rPr lang="en-US" dirty="0" smtClean="0">
                <a:solidFill>
                  <a:prstClr val="white"/>
                </a:solidFill>
              </a:rPr>
              <a:t>B: 121</a:t>
            </a:r>
            <a:endParaRPr lang="en-US" dirty="0">
              <a:solidFill>
                <a:prstClr val="white"/>
              </a:solidFill>
            </a:endParaRPr>
          </a:p>
        </p:txBody>
      </p:sp>
      <p:sp>
        <p:nvSpPr>
          <p:cNvPr id="11" name="Rectangle 10"/>
          <p:cNvSpPr/>
          <p:nvPr userDrawn="1"/>
        </p:nvSpPr>
        <p:spPr>
          <a:xfrm>
            <a:off x="5539591" y="5485185"/>
            <a:ext cx="1634067" cy="1154668"/>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74</a:t>
            </a:r>
          </a:p>
          <a:p>
            <a:pPr defTabSz="457200"/>
            <a:r>
              <a:rPr lang="en-US" dirty="0" smtClean="0">
                <a:solidFill>
                  <a:prstClr val="white"/>
                </a:solidFill>
              </a:rPr>
              <a:t>G: 25</a:t>
            </a:r>
          </a:p>
          <a:p>
            <a:pPr defTabSz="457200"/>
            <a:r>
              <a:rPr lang="en-US" dirty="0" smtClean="0">
                <a:solidFill>
                  <a:prstClr val="white"/>
                </a:solidFill>
              </a:rPr>
              <a:t>B: 19</a:t>
            </a:r>
            <a:endParaRPr lang="en-US" dirty="0">
              <a:solidFill>
                <a:prstClr val="white"/>
              </a:solidFill>
            </a:endParaRPr>
          </a:p>
        </p:txBody>
      </p:sp>
      <p:sp>
        <p:nvSpPr>
          <p:cNvPr id="12" name="Rectangle 11"/>
          <p:cNvSpPr/>
          <p:nvPr userDrawn="1"/>
        </p:nvSpPr>
        <p:spPr>
          <a:xfrm>
            <a:off x="5544815" y="3190732"/>
            <a:ext cx="1634067" cy="105833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189</a:t>
            </a:r>
          </a:p>
          <a:p>
            <a:pPr defTabSz="457200"/>
            <a:r>
              <a:rPr lang="en-US" dirty="0" smtClean="0">
                <a:solidFill>
                  <a:prstClr val="white"/>
                </a:solidFill>
              </a:rPr>
              <a:t>G: 120</a:t>
            </a:r>
          </a:p>
          <a:p>
            <a:pPr defTabSz="457200"/>
            <a:r>
              <a:rPr lang="en-US" dirty="0" smtClean="0">
                <a:solidFill>
                  <a:prstClr val="white"/>
                </a:solidFill>
              </a:rPr>
              <a:t>B: 36</a:t>
            </a:r>
            <a:endParaRPr lang="en-US" dirty="0">
              <a:solidFill>
                <a:prstClr val="white"/>
              </a:solidFill>
            </a:endParaRPr>
          </a:p>
        </p:txBody>
      </p:sp>
      <p:sp>
        <p:nvSpPr>
          <p:cNvPr id="13" name="Rectangle 12"/>
          <p:cNvSpPr/>
          <p:nvPr userDrawn="1"/>
        </p:nvSpPr>
        <p:spPr>
          <a:xfrm>
            <a:off x="5544445" y="4291613"/>
            <a:ext cx="1634067" cy="1154668"/>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231</a:t>
            </a:r>
          </a:p>
          <a:p>
            <a:pPr defTabSz="457200"/>
            <a:r>
              <a:rPr lang="en-US" dirty="0" smtClean="0">
                <a:solidFill>
                  <a:prstClr val="white"/>
                </a:solidFill>
              </a:rPr>
              <a:t>G: 181</a:t>
            </a:r>
          </a:p>
          <a:p>
            <a:pPr defTabSz="457200"/>
            <a:r>
              <a:rPr lang="en-US" dirty="0" smtClean="0">
                <a:solidFill>
                  <a:prstClr val="white"/>
                </a:solidFill>
              </a:rPr>
              <a:t>B: 19</a:t>
            </a:r>
            <a:endParaRPr lang="en-US" dirty="0">
              <a:solidFill>
                <a:prstClr val="white"/>
              </a:solidFill>
            </a:endParaRPr>
          </a:p>
        </p:txBody>
      </p:sp>
      <p:sp>
        <p:nvSpPr>
          <p:cNvPr id="14" name="Rectangle 13"/>
          <p:cNvSpPr/>
          <p:nvPr userDrawn="1"/>
        </p:nvSpPr>
        <p:spPr>
          <a:xfrm>
            <a:off x="7239371" y="1924632"/>
            <a:ext cx="1634067" cy="122498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232</a:t>
            </a:r>
          </a:p>
          <a:p>
            <a:pPr defTabSz="457200"/>
            <a:r>
              <a:rPr lang="en-US" dirty="0" smtClean="0">
                <a:solidFill>
                  <a:prstClr val="white"/>
                </a:solidFill>
              </a:rPr>
              <a:t>G: 211</a:t>
            </a:r>
          </a:p>
          <a:p>
            <a:pPr defTabSz="457200"/>
            <a:r>
              <a:rPr lang="en-US" dirty="0" smtClean="0">
                <a:solidFill>
                  <a:prstClr val="white"/>
                </a:solidFill>
              </a:rPr>
              <a:t>B: 165</a:t>
            </a:r>
            <a:endParaRPr lang="en-US" dirty="0">
              <a:solidFill>
                <a:prstClr val="white"/>
              </a:solidFill>
            </a:endParaRPr>
          </a:p>
        </p:txBody>
      </p:sp>
      <p:sp>
        <p:nvSpPr>
          <p:cNvPr id="15" name="Rectangle 14"/>
          <p:cNvSpPr/>
          <p:nvPr userDrawn="1"/>
        </p:nvSpPr>
        <p:spPr>
          <a:xfrm>
            <a:off x="7239371" y="3190733"/>
            <a:ext cx="1634067" cy="105833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220</a:t>
            </a:r>
          </a:p>
          <a:p>
            <a:pPr defTabSz="457200"/>
            <a:r>
              <a:rPr lang="en-US" dirty="0" smtClean="0">
                <a:solidFill>
                  <a:prstClr val="white"/>
                </a:solidFill>
              </a:rPr>
              <a:t>G: 145</a:t>
            </a:r>
          </a:p>
          <a:p>
            <a:pPr defTabSz="457200"/>
            <a:r>
              <a:rPr lang="en-US" dirty="0" smtClean="0">
                <a:solidFill>
                  <a:prstClr val="white"/>
                </a:solidFill>
              </a:rPr>
              <a:t>B: 174</a:t>
            </a:r>
            <a:endParaRPr lang="en-US" dirty="0">
              <a:solidFill>
                <a:prstClr val="white"/>
              </a:solidFill>
            </a:endParaRPr>
          </a:p>
        </p:txBody>
      </p:sp>
      <p:sp>
        <p:nvSpPr>
          <p:cNvPr id="16" name="Rectangle 15"/>
          <p:cNvSpPr/>
          <p:nvPr userDrawn="1"/>
        </p:nvSpPr>
        <p:spPr>
          <a:xfrm>
            <a:off x="304801" y="1920721"/>
            <a:ext cx="1634067" cy="122498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pPr defTabSz="457200"/>
            <a:r>
              <a:rPr lang="en-US" dirty="0" smtClean="0">
                <a:solidFill>
                  <a:prstClr val="white"/>
                </a:solidFill>
              </a:rPr>
              <a:t>R: 0</a:t>
            </a:r>
          </a:p>
          <a:p>
            <a:pPr defTabSz="457200"/>
            <a:r>
              <a:rPr lang="en-US" dirty="0" smtClean="0">
                <a:solidFill>
                  <a:prstClr val="white"/>
                </a:solidFill>
              </a:rPr>
              <a:t>G: 33</a:t>
            </a:r>
          </a:p>
          <a:p>
            <a:pPr defTabSz="457200"/>
            <a:r>
              <a:rPr lang="en-US" dirty="0" smtClean="0">
                <a:solidFill>
                  <a:prstClr val="white"/>
                </a:solidFill>
              </a:rPr>
              <a:t>B: 71</a:t>
            </a:r>
            <a:endParaRPr lang="en-US" dirty="0">
              <a:solidFill>
                <a:prstClr val="white"/>
              </a:solidFill>
            </a:endParaRPr>
          </a:p>
        </p:txBody>
      </p:sp>
      <p:sp>
        <p:nvSpPr>
          <p:cNvPr id="17" name="Text Placeholder 22"/>
          <p:cNvSpPr>
            <a:spLocks noGrp="1"/>
          </p:cNvSpPr>
          <p:nvPr userDrawn="1">
            <p:ph type="body" sz="quarter" idx="13" hasCustomPrompt="1"/>
          </p:nvPr>
        </p:nvSpPr>
        <p:spPr>
          <a:xfrm>
            <a:off x="3865327" y="1269658"/>
            <a:ext cx="2887487" cy="485775"/>
          </a:xfrm>
        </p:spPr>
        <p:txBody>
          <a:bodyPr/>
          <a:lstStyle>
            <a:lvl1pPr>
              <a:buNone/>
              <a:defRPr>
                <a:solidFill>
                  <a:srgbClr val="747679"/>
                </a:solidFill>
              </a:defRPr>
            </a:lvl1pPr>
          </a:lstStyle>
          <a:p>
            <a:r>
              <a:rPr lang="en-US" dirty="0" smtClean="0"/>
              <a:t>Secondary</a:t>
            </a:r>
            <a:endParaRPr lang="en-US" dirty="0"/>
          </a:p>
        </p:txBody>
      </p:sp>
      <p:sp>
        <p:nvSpPr>
          <p:cNvPr id="18" name="Rectangle 17"/>
          <p:cNvSpPr/>
          <p:nvPr userDrawn="1"/>
        </p:nvSpPr>
        <p:spPr>
          <a:xfrm>
            <a:off x="304801" y="4289012"/>
            <a:ext cx="1634067" cy="115466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pPr defTabSz="457200"/>
            <a:r>
              <a:rPr lang="en-US" dirty="0" smtClean="0">
                <a:solidFill>
                  <a:prstClr val="white"/>
                </a:solidFill>
              </a:rPr>
              <a:t>R: 0</a:t>
            </a:r>
          </a:p>
          <a:p>
            <a:pPr defTabSz="457200"/>
            <a:r>
              <a:rPr lang="en-US" dirty="0" smtClean="0">
                <a:solidFill>
                  <a:prstClr val="white"/>
                </a:solidFill>
              </a:rPr>
              <a:t>G: 0</a:t>
            </a:r>
          </a:p>
          <a:p>
            <a:pPr defTabSz="457200"/>
            <a:r>
              <a:rPr lang="en-US" dirty="0" smtClean="0">
                <a:solidFill>
                  <a:prstClr val="white"/>
                </a:solidFill>
              </a:rPr>
              <a:t>B: 0</a:t>
            </a:r>
            <a:endParaRPr lang="en-US" dirty="0">
              <a:solidFill>
                <a:prstClr val="white"/>
              </a:solidFill>
            </a:endParaRPr>
          </a:p>
        </p:txBody>
      </p:sp>
      <p:sp>
        <p:nvSpPr>
          <p:cNvPr id="19" name="Rectangle 18"/>
          <p:cNvSpPr/>
          <p:nvPr userDrawn="1"/>
        </p:nvSpPr>
        <p:spPr>
          <a:xfrm>
            <a:off x="3859685" y="1920721"/>
            <a:ext cx="1634067" cy="122498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pPr defTabSz="457200"/>
            <a:r>
              <a:rPr lang="en-US" dirty="0" smtClean="0">
                <a:solidFill>
                  <a:prstClr val="white"/>
                </a:solidFill>
              </a:rPr>
              <a:t>R: 0</a:t>
            </a:r>
          </a:p>
          <a:p>
            <a:pPr defTabSz="457200"/>
            <a:r>
              <a:rPr lang="en-US" dirty="0" smtClean="0">
                <a:solidFill>
                  <a:prstClr val="white"/>
                </a:solidFill>
              </a:rPr>
              <a:t>G: 130</a:t>
            </a:r>
          </a:p>
          <a:p>
            <a:pPr defTabSz="457200"/>
            <a:r>
              <a:rPr lang="en-US" dirty="0" smtClean="0">
                <a:solidFill>
                  <a:prstClr val="white"/>
                </a:solidFill>
              </a:rPr>
              <a:t>B: 192</a:t>
            </a:r>
            <a:endParaRPr lang="en-US" dirty="0">
              <a:solidFill>
                <a:prstClr val="white"/>
              </a:solidFill>
            </a:endParaRPr>
          </a:p>
        </p:txBody>
      </p:sp>
      <p:sp>
        <p:nvSpPr>
          <p:cNvPr id="20" name="Rectangle 19"/>
          <p:cNvSpPr/>
          <p:nvPr userDrawn="1"/>
        </p:nvSpPr>
        <p:spPr>
          <a:xfrm>
            <a:off x="5544815" y="1924630"/>
            <a:ext cx="1634067" cy="122498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75</a:t>
            </a:r>
          </a:p>
          <a:p>
            <a:pPr defTabSz="457200"/>
            <a:r>
              <a:rPr lang="en-US" dirty="0" smtClean="0">
                <a:solidFill>
                  <a:prstClr val="white"/>
                </a:solidFill>
              </a:rPr>
              <a:t>G: 50</a:t>
            </a:r>
          </a:p>
          <a:p>
            <a:pPr defTabSz="457200"/>
            <a:r>
              <a:rPr lang="en-US" dirty="0" smtClean="0">
                <a:solidFill>
                  <a:prstClr val="white"/>
                </a:solidFill>
              </a:rPr>
              <a:t>B: 66</a:t>
            </a:r>
            <a:endParaRPr lang="en-US" dirty="0">
              <a:solidFill>
                <a:prstClr val="white"/>
              </a:solidFill>
            </a:endParaRPr>
          </a:p>
        </p:txBody>
      </p:sp>
      <p:sp>
        <p:nvSpPr>
          <p:cNvPr id="23" name="Rectangle 22"/>
          <p:cNvSpPr/>
          <p:nvPr userDrawn="1"/>
        </p:nvSpPr>
        <p:spPr>
          <a:xfrm>
            <a:off x="7239001" y="5494707"/>
            <a:ext cx="1634067" cy="1154668"/>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rtlCol="0" anchor="ctr"/>
          <a:lstStyle/>
          <a:p>
            <a:pPr defTabSz="457200"/>
            <a:r>
              <a:rPr lang="en-US" dirty="0" smtClean="0">
                <a:solidFill>
                  <a:prstClr val="black"/>
                </a:solidFill>
              </a:rPr>
              <a:t>R: 231</a:t>
            </a:r>
          </a:p>
          <a:p>
            <a:pPr defTabSz="457200"/>
            <a:r>
              <a:rPr lang="en-US" dirty="0" smtClean="0">
                <a:solidFill>
                  <a:prstClr val="black"/>
                </a:solidFill>
              </a:rPr>
              <a:t>G: 231</a:t>
            </a:r>
          </a:p>
          <a:p>
            <a:pPr defTabSz="457200"/>
            <a:r>
              <a:rPr lang="en-US" dirty="0" smtClean="0">
                <a:solidFill>
                  <a:prstClr val="black"/>
                </a:solidFill>
              </a:rPr>
              <a:t>B: 231</a:t>
            </a:r>
            <a:endParaRPr lang="en-US" dirty="0">
              <a:solidFill>
                <a:prstClr val="black"/>
              </a:solidFill>
            </a:endParaRPr>
          </a:p>
        </p:txBody>
      </p:sp>
    </p:spTree>
    <p:extLst>
      <p:ext uri="{BB962C8B-B14F-4D97-AF65-F5344CB8AC3E}">
        <p14:creationId xmlns:p14="http://schemas.microsoft.com/office/powerpoint/2010/main" val="229347973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14"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6"/>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293689" y="3628840"/>
            <a:ext cx="8566151" cy="1503836"/>
          </a:xfrm>
        </p:spPr>
        <p:txBody>
          <a:bodyPr tIns="0">
            <a:noAutofit/>
          </a:bodyPr>
          <a:lstStyle>
            <a:lvl1pPr marL="0" indent="0">
              <a:spcBef>
                <a:spcPts val="0"/>
              </a:spcBef>
              <a:buFontTx/>
              <a:buNone/>
              <a:defRPr sz="1800">
                <a:solidFill>
                  <a:srgbClr val="747679"/>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24211114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71473107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42666199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159703774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220392551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198557482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48414178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322932561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33091218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18728635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276093498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129438602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225640384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304778622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165679224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ltLang="zh-CN">
              <a:solidFill>
                <a:srgbClr val="FFFFFF"/>
              </a:solidFill>
              <a:ea typeface="ＭＳ Ｐゴシック" pitchFamily="34"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zh-CN" altLang="en-US" smtClean="0"/>
              <a:t>单击此处编辑母版文本样式</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zh-CN" altLang="en-US" smtClean="0"/>
              <a:t>单击此处编辑母版文本样式</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376332150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cxnSp>
        <p:nvCxnSpPr>
          <p:cNvPr id="5" name="Straight Connector 5"/>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363785196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cxnSp>
        <p:nvCxnSpPr>
          <p:cNvPr id="5" name="Straight Connector 6"/>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292905965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cxnSp>
        <p:nvCxnSpPr>
          <p:cNvPr id="5"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428524668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cxnSp>
        <p:nvCxnSpPr>
          <p:cNvPr id="5"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25035794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82386490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cxnSp>
        <p:nvCxnSpPr>
          <p:cNvPr id="5" name="Straight Connector 5"/>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1666392628"/>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cxnSp>
        <p:nvCxnSpPr>
          <p:cNvPr id="5"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174610714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cxnSp>
        <p:nvCxnSpPr>
          <p:cNvPr id="5" name="Straight Connector 5"/>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384276648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368974254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cxnSp>
        <p:nvCxnSpPr>
          <p:cNvPr id="5"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2282600049"/>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297136900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365133106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cxnSp>
        <p:nvCxnSpPr>
          <p:cNvPr id="5"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388189724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2992008890"/>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zh-CN" altLang="en-US" smtClean="0"/>
              <a:t>单击此处编辑母版文本样式</a:t>
            </a:r>
          </a:p>
        </p:txBody>
      </p:sp>
      <p:sp>
        <p:nvSpPr>
          <p:cNvPr id="9" name="Text Placeholder 8"/>
          <p:cNvSpPr>
            <a:spLocks noGrp="1"/>
          </p:cNvSpPr>
          <p:nvPr>
            <p:ph type="body" sz="quarter" idx="14"/>
          </p:nvPr>
        </p:nvSpPr>
        <p:spPr>
          <a:xfrm>
            <a:off x="293689" y="2110853"/>
            <a:ext cx="8566151" cy="4267723"/>
          </a:xfrm>
          <a:noFill/>
          <a:ln>
            <a:noFill/>
          </a:ln>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Footer Placeholder 4"/>
          <p:cNvSpPr>
            <a:spLocks noGrp="1"/>
          </p:cNvSpPr>
          <p:nvPr>
            <p:ph type="ftr" sz="quarter" idx="15"/>
          </p:nvPr>
        </p:nvSpPr>
        <p:spPr/>
        <p:txBody>
          <a:bodyPr/>
          <a:lstStyle>
            <a:lvl1pPr defTabSz="914400" fontAlgn="base">
              <a:spcBef>
                <a:spcPct val="0"/>
              </a:spcBef>
              <a:spcAft>
                <a:spcPct val="0"/>
              </a:spcAft>
              <a:defRPr>
                <a:latin typeface="Arial" charset="0"/>
                <a:ea typeface="MS PGothic" pitchFamily="34" charset="-128"/>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defTabSz="914400">
              <a:defRPr/>
            </a:lvl1pPr>
          </a:lstStyle>
          <a:p>
            <a:pPr>
              <a:defRPr/>
            </a:pPr>
            <a:fld id="{2F51F417-8DEC-444C-B74D-1078FF66886E}" type="slidenum">
              <a:rPr lang="en-US" altLang="zh-CN"/>
              <a:pPr>
                <a:defRPr/>
              </a:pPr>
              <a:t>‹#›</a:t>
            </a:fld>
            <a:endParaRPr lang="en-US" altLang="zh-CN"/>
          </a:p>
        </p:txBody>
      </p:sp>
    </p:spTree>
    <p:extLst>
      <p:ext uri="{BB962C8B-B14F-4D97-AF65-F5344CB8AC3E}">
        <p14:creationId xmlns:p14="http://schemas.microsoft.com/office/powerpoint/2010/main" val="1126393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96121486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zh-CN" altLang="en-US" smtClean="0"/>
              <a:t>单击此处编辑母版文本样式</a:t>
            </a:r>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zh-CN" altLang="en-US" smtClean="0"/>
              <a:t>单击此处编辑母版文本样式</a:t>
            </a:r>
          </a:p>
        </p:txBody>
      </p:sp>
      <p:sp>
        <p:nvSpPr>
          <p:cNvPr id="5" name="Footer Placeholder 4"/>
          <p:cNvSpPr>
            <a:spLocks noGrp="1"/>
          </p:cNvSpPr>
          <p:nvPr>
            <p:ph type="ftr" sz="quarter" idx="14"/>
          </p:nvPr>
        </p:nvSpPr>
        <p:spPr/>
        <p:txBody>
          <a:bodyPr/>
          <a:lstStyle>
            <a:lvl1pPr defTabSz="914400" fontAlgn="base">
              <a:spcBef>
                <a:spcPct val="0"/>
              </a:spcBef>
              <a:spcAft>
                <a:spcPct val="0"/>
              </a:spcAft>
              <a:defRPr>
                <a:latin typeface="Arial" charset="0"/>
                <a:ea typeface="MS PGothic" pitchFamily="34" charset="-128"/>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defTabSz="914400">
              <a:defRPr/>
            </a:lvl1pPr>
          </a:lstStyle>
          <a:p>
            <a:pPr>
              <a:defRPr/>
            </a:pPr>
            <a:fld id="{9B1ABDC2-B476-4276-A130-AC47FBA60139}" type="slidenum">
              <a:rPr lang="en-US" altLang="zh-CN"/>
              <a:pPr>
                <a:defRPr/>
              </a:pPr>
              <a:t>‹#›</a:t>
            </a:fld>
            <a:endParaRPr lang="en-US" altLang="zh-CN"/>
          </a:p>
        </p:txBody>
      </p:sp>
    </p:spTree>
    <p:extLst>
      <p:ext uri="{BB962C8B-B14F-4D97-AF65-F5344CB8AC3E}">
        <p14:creationId xmlns:p14="http://schemas.microsoft.com/office/powerpoint/2010/main" val="386760725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zh-CN" altLang="en-US" smtClean="0"/>
              <a:t>单击此处编辑母版文本样式</a:t>
            </a:r>
          </a:p>
        </p:txBody>
      </p:sp>
      <p:sp>
        <p:nvSpPr>
          <p:cNvPr id="10" name="Text Placeholder 9"/>
          <p:cNvSpPr>
            <a:spLocks noGrp="1"/>
          </p:cNvSpPr>
          <p:nvPr>
            <p:ph type="body" sz="quarter" idx="13"/>
          </p:nvPr>
        </p:nvSpPr>
        <p:spPr>
          <a:xfrm>
            <a:off x="5088335" y="5852688"/>
            <a:ext cx="3760392" cy="525886"/>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zh-CN" altLang="en-US" smtClean="0"/>
              <a:t>单击此处编辑母版文本样式</a:t>
            </a:r>
          </a:p>
        </p:txBody>
      </p:sp>
      <p:sp>
        <p:nvSpPr>
          <p:cNvPr id="6" name="Footer Placeholder 2"/>
          <p:cNvSpPr>
            <a:spLocks noGrp="1"/>
          </p:cNvSpPr>
          <p:nvPr>
            <p:ph type="ftr" sz="quarter" idx="15"/>
          </p:nvPr>
        </p:nvSpPr>
        <p:spPr/>
        <p:txBody>
          <a:bodyPr/>
          <a:lstStyle>
            <a:lvl1pPr defTabSz="914400" fontAlgn="base">
              <a:spcBef>
                <a:spcPct val="0"/>
              </a:spcBef>
              <a:spcAft>
                <a:spcPct val="0"/>
              </a:spcAft>
              <a:defRPr>
                <a:latin typeface="Arial" charset="0"/>
                <a:ea typeface="MS PGothic" pitchFamily="34" charset="-128"/>
              </a:defRPr>
            </a:lvl1pPr>
          </a:lstStyle>
          <a:p>
            <a:pPr>
              <a:defRPr/>
            </a:pPr>
            <a:r>
              <a:rPr lang="en-US"/>
              <a:t>Presentation name </a:t>
            </a:r>
            <a:r>
              <a:rPr lang="en-US" b="0">
                <a:solidFill>
                  <a:srgbClr val="747679"/>
                </a:solidFill>
              </a:rPr>
              <a:t>Presenter Name and Date</a:t>
            </a:r>
          </a:p>
        </p:txBody>
      </p:sp>
      <p:sp>
        <p:nvSpPr>
          <p:cNvPr id="7" name="Slide Number Placeholder 3"/>
          <p:cNvSpPr>
            <a:spLocks noGrp="1"/>
          </p:cNvSpPr>
          <p:nvPr>
            <p:ph type="sldNum" sz="quarter" idx="16"/>
          </p:nvPr>
        </p:nvSpPr>
        <p:spPr/>
        <p:txBody>
          <a:bodyPr/>
          <a:lstStyle>
            <a:lvl1pPr defTabSz="914400">
              <a:defRPr/>
            </a:lvl1pPr>
          </a:lstStyle>
          <a:p>
            <a:pPr>
              <a:defRPr/>
            </a:pPr>
            <a:fld id="{0E8AE685-80BF-4DC4-9359-4DBBB8BB7605}" type="slidenum">
              <a:rPr lang="en-US" altLang="zh-CN"/>
              <a:pPr>
                <a:defRPr/>
              </a:pPr>
              <a:t>‹#›</a:t>
            </a:fld>
            <a:endParaRPr lang="en-US" altLang="zh-CN"/>
          </a:p>
        </p:txBody>
      </p:sp>
    </p:spTree>
    <p:extLst>
      <p:ext uri="{BB962C8B-B14F-4D97-AF65-F5344CB8AC3E}">
        <p14:creationId xmlns:p14="http://schemas.microsoft.com/office/powerpoint/2010/main" val="172581709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dirty="0" smtClean="0"/>
              <a:t>Click icon to add picture</a:t>
            </a:r>
            <a:endParaRPr lang="en-US" noProof="0" dirty="0"/>
          </a:p>
        </p:txBody>
      </p:sp>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zh-CN" altLang="en-US" smtClean="0"/>
              <a:t>单击此处编辑母版文本样式</a:t>
            </a:r>
          </a:p>
        </p:txBody>
      </p:sp>
      <p:sp>
        <p:nvSpPr>
          <p:cNvPr id="12" name="Text Placeholder 11"/>
          <p:cNvSpPr>
            <a:spLocks noGrp="1"/>
          </p:cNvSpPr>
          <p:nvPr>
            <p:ph type="body" sz="quarter" idx="15"/>
          </p:nvPr>
        </p:nvSpPr>
        <p:spPr>
          <a:xfrm>
            <a:off x="4645466" y="2117186"/>
            <a:ext cx="4211471" cy="426138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6" name="Footer Placeholder 2"/>
          <p:cNvSpPr>
            <a:spLocks noGrp="1"/>
          </p:cNvSpPr>
          <p:nvPr>
            <p:ph type="ftr" sz="quarter" idx="16"/>
          </p:nvPr>
        </p:nvSpPr>
        <p:spPr/>
        <p:txBody>
          <a:bodyPr/>
          <a:lstStyle>
            <a:lvl1pPr defTabSz="914400" fontAlgn="base">
              <a:spcBef>
                <a:spcPct val="0"/>
              </a:spcBef>
              <a:spcAft>
                <a:spcPct val="0"/>
              </a:spcAft>
              <a:defRPr>
                <a:latin typeface="Arial" charset="0"/>
                <a:ea typeface="MS PGothic" pitchFamily="34" charset="-128"/>
              </a:defRPr>
            </a:lvl1pPr>
          </a:lstStyle>
          <a:p>
            <a:pPr>
              <a:defRPr/>
            </a:pPr>
            <a:r>
              <a:rPr lang="en-US"/>
              <a:t>Presentation name </a:t>
            </a:r>
            <a:r>
              <a:rPr lang="en-US" b="0">
                <a:solidFill>
                  <a:srgbClr val="747679"/>
                </a:solidFill>
              </a:rPr>
              <a:t>Presenter Name and Date</a:t>
            </a:r>
          </a:p>
        </p:txBody>
      </p:sp>
      <p:sp>
        <p:nvSpPr>
          <p:cNvPr id="7" name="Slide Number Placeholder 3"/>
          <p:cNvSpPr>
            <a:spLocks noGrp="1"/>
          </p:cNvSpPr>
          <p:nvPr>
            <p:ph type="sldNum" sz="quarter" idx="17"/>
          </p:nvPr>
        </p:nvSpPr>
        <p:spPr/>
        <p:txBody>
          <a:bodyPr/>
          <a:lstStyle>
            <a:lvl1pPr defTabSz="914400">
              <a:defRPr/>
            </a:lvl1pPr>
          </a:lstStyle>
          <a:p>
            <a:pPr>
              <a:defRPr/>
            </a:pPr>
            <a:fld id="{5FD8BCEC-6F36-4ACF-8477-17398239A573}" type="slidenum">
              <a:rPr lang="en-US" altLang="zh-CN"/>
              <a:pPr>
                <a:defRPr/>
              </a:pPr>
              <a:t>‹#›</a:t>
            </a:fld>
            <a:endParaRPr lang="en-US" altLang="zh-CN"/>
          </a:p>
        </p:txBody>
      </p:sp>
    </p:spTree>
    <p:extLst>
      <p:ext uri="{BB962C8B-B14F-4D97-AF65-F5344CB8AC3E}">
        <p14:creationId xmlns:p14="http://schemas.microsoft.com/office/powerpoint/2010/main" val="34013806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zh-CN" altLang="en-US" smtClean="0"/>
              <a:t>单击此处编辑母版文本样式</a:t>
            </a:r>
          </a:p>
        </p:txBody>
      </p:sp>
      <p:sp>
        <p:nvSpPr>
          <p:cNvPr id="12" name="Text Placeholder 11"/>
          <p:cNvSpPr>
            <a:spLocks noGrp="1"/>
          </p:cNvSpPr>
          <p:nvPr>
            <p:ph type="body" sz="quarter" idx="15"/>
          </p:nvPr>
        </p:nvSpPr>
        <p:spPr>
          <a:xfrm>
            <a:off x="4356000" y="2243139"/>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6" name="Footer Placeholder 2"/>
          <p:cNvSpPr>
            <a:spLocks noGrp="1"/>
          </p:cNvSpPr>
          <p:nvPr>
            <p:ph type="ftr" sz="quarter" idx="16"/>
          </p:nvPr>
        </p:nvSpPr>
        <p:spPr/>
        <p:txBody>
          <a:bodyPr/>
          <a:lstStyle>
            <a:lvl1pPr defTabSz="914400" fontAlgn="base">
              <a:spcBef>
                <a:spcPct val="0"/>
              </a:spcBef>
              <a:spcAft>
                <a:spcPct val="0"/>
              </a:spcAft>
              <a:defRPr>
                <a:latin typeface="Arial" charset="0"/>
                <a:ea typeface="MS PGothic" pitchFamily="34" charset="-128"/>
              </a:defRPr>
            </a:lvl1pPr>
          </a:lstStyle>
          <a:p>
            <a:pPr>
              <a:defRPr/>
            </a:pPr>
            <a:r>
              <a:rPr lang="en-US"/>
              <a:t>Presentation name </a:t>
            </a:r>
            <a:r>
              <a:rPr lang="en-US" b="0">
                <a:solidFill>
                  <a:srgbClr val="747679"/>
                </a:solidFill>
              </a:rPr>
              <a:t>Presenter Name and Date</a:t>
            </a:r>
          </a:p>
        </p:txBody>
      </p:sp>
      <p:sp>
        <p:nvSpPr>
          <p:cNvPr id="7" name="Slide Number Placeholder 3"/>
          <p:cNvSpPr>
            <a:spLocks noGrp="1"/>
          </p:cNvSpPr>
          <p:nvPr>
            <p:ph type="sldNum" sz="quarter" idx="17"/>
          </p:nvPr>
        </p:nvSpPr>
        <p:spPr/>
        <p:txBody>
          <a:bodyPr/>
          <a:lstStyle>
            <a:lvl1pPr defTabSz="914400">
              <a:defRPr/>
            </a:lvl1pPr>
          </a:lstStyle>
          <a:p>
            <a:pPr>
              <a:defRPr/>
            </a:pPr>
            <a:fld id="{2ECE12C6-F0B5-4D82-AB80-88173DAC90A1}" type="slidenum">
              <a:rPr lang="en-US" altLang="zh-CN"/>
              <a:pPr>
                <a:defRPr/>
              </a:pPr>
              <a:t>‹#›</a:t>
            </a:fld>
            <a:endParaRPr lang="en-US" altLang="zh-CN"/>
          </a:p>
        </p:txBody>
      </p:sp>
    </p:spTree>
    <p:extLst>
      <p:ext uri="{BB962C8B-B14F-4D97-AF65-F5344CB8AC3E}">
        <p14:creationId xmlns:p14="http://schemas.microsoft.com/office/powerpoint/2010/main" val="398764360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329754038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138107643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608529712"/>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1133386839"/>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275609276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2081864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66135238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103412467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287196307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210696054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338452148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96240349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2110702318"/>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cxnSp>
        <p:nvCxnSpPr>
          <p:cNvPr id="4" name="Straight Connector 6"/>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zh-CN" altLang="en-US" smtClean="0"/>
              <a:t>单击此处编辑母版标题样式</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3309151819"/>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6" name="Rectangle 5"/>
          <p:cNvSpPr/>
          <p:nvPr userDrawn="1"/>
        </p:nvSpPr>
        <p:spPr>
          <a:xfrm>
            <a:off x="3859214" y="5486401"/>
            <a:ext cx="1635125" cy="1154113"/>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137</a:t>
            </a:r>
          </a:p>
          <a:p>
            <a:pPr defTabSz="457200">
              <a:defRPr/>
            </a:pPr>
            <a:r>
              <a:rPr lang="en-US" dirty="0">
                <a:solidFill>
                  <a:prstClr val="white"/>
                </a:solidFill>
              </a:rPr>
              <a:t>G: 138</a:t>
            </a:r>
          </a:p>
          <a:p>
            <a:pPr defTabSz="457200">
              <a:defRPr/>
            </a:pPr>
            <a:r>
              <a:rPr lang="en-US" dirty="0">
                <a:solidFill>
                  <a:prstClr val="white"/>
                </a:solidFill>
              </a:rPr>
              <a:t>B: 23</a:t>
            </a:r>
          </a:p>
        </p:txBody>
      </p:sp>
      <p:sp>
        <p:nvSpPr>
          <p:cNvPr id="7" name="Rectangle 6"/>
          <p:cNvSpPr/>
          <p:nvPr userDrawn="1"/>
        </p:nvSpPr>
        <p:spPr>
          <a:xfrm>
            <a:off x="3859214" y="3182938"/>
            <a:ext cx="1635125" cy="1058862"/>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156</a:t>
            </a:r>
          </a:p>
          <a:p>
            <a:pPr defTabSz="457200">
              <a:defRPr/>
            </a:pPr>
            <a:r>
              <a:rPr lang="en-US" dirty="0">
                <a:solidFill>
                  <a:prstClr val="white"/>
                </a:solidFill>
              </a:rPr>
              <a:t>G: 19</a:t>
            </a:r>
          </a:p>
          <a:p>
            <a:pPr defTabSz="457200">
              <a:defRPr/>
            </a:pPr>
            <a:r>
              <a:rPr lang="en-US" dirty="0">
                <a:solidFill>
                  <a:prstClr val="white"/>
                </a:solidFill>
              </a:rPr>
              <a:t>B: 46</a:t>
            </a:r>
          </a:p>
        </p:txBody>
      </p:sp>
      <p:sp>
        <p:nvSpPr>
          <p:cNvPr id="8" name="Rectangle 7"/>
          <p:cNvSpPr/>
          <p:nvPr userDrawn="1"/>
        </p:nvSpPr>
        <p:spPr>
          <a:xfrm>
            <a:off x="3859214" y="4291014"/>
            <a:ext cx="1635125" cy="11557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93</a:t>
            </a:r>
          </a:p>
          <a:p>
            <a:pPr defTabSz="457200">
              <a:defRPr/>
            </a:pPr>
            <a:r>
              <a:rPr lang="en-US" dirty="0">
                <a:solidFill>
                  <a:prstClr val="white"/>
                </a:solidFill>
              </a:rPr>
              <a:t>G: 75</a:t>
            </a:r>
          </a:p>
          <a:p>
            <a:pPr defTabSz="457200">
              <a:defRPr/>
            </a:pPr>
            <a:r>
              <a:rPr lang="en-US" dirty="0">
                <a:solidFill>
                  <a:prstClr val="white"/>
                </a:solidFill>
              </a:rPr>
              <a:t>B: 10</a:t>
            </a:r>
          </a:p>
        </p:txBody>
      </p:sp>
      <p:sp>
        <p:nvSpPr>
          <p:cNvPr id="9" name="Rectangle 8"/>
          <p:cNvSpPr/>
          <p:nvPr userDrawn="1"/>
        </p:nvSpPr>
        <p:spPr>
          <a:xfrm>
            <a:off x="7234240" y="4291014"/>
            <a:ext cx="1633537" cy="11557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113</a:t>
            </a:r>
          </a:p>
          <a:p>
            <a:pPr defTabSz="457200">
              <a:defRPr/>
            </a:pPr>
            <a:r>
              <a:rPr lang="en-US" dirty="0">
                <a:solidFill>
                  <a:prstClr val="white"/>
                </a:solidFill>
              </a:rPr>
              <a:t>G: 126</a:t>
            </a:r>
          </a:p>
          <a:p>
            <a:pPr defTabSz="457200">
              <a:defRPr/>
            </a:pPr>
            <a:r>
              <a:rPr lang="en-US" dirty="0">
                <a:solidFill>
                  <a:prstClr val="white"/>
                </a:solidFill>
              </a:rPr>
              <a:t>B: 189</a:t>
            </a:r>
          </a:p>
        </p:txBody>
      </p:sp>
      <p:sp>
        <p:nvSpPr>
          <p:cNvPr id="10" name="Rectangle 9"/>
          <p:cNvSpPr/>
          <p:nvPr userDrawn="1"/>
        </p:nvSpPr>
        <p:spPr>
          <a:xfrm>
            <a:off x="304800" y="5486401"/>
            <a:ext cx="1633539" cy="1154113"/>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anchor="ctr"/>
          <a:lstStyle/>
          <a:p>
            <a:pPr defTabSz="457200">
              <a:defRPr/>
            </a:pPr>
            <a:r>
              <a:rPr lang="en-US" dirty="0">
                <a:solidFill>
                  <a:prstClr val="white"/>
                </a:solidFill>
              </a:rPr>
              <a:t>R: 116</a:t>
            </a:r>
          </a:p>
          <a:p>
            <a:pPr defTabSz="457200">
              <a:defRPr/>
            </a:pPr>
            <a:r>
              <a:rPr lang="en-US" dirty="0">
                <a:solidFill>
                  <a:prstClr val="white"/>
                </a:solidFill>
              </a:rPr>
              <a:t>G: 118</a:t>
            </a:r>
          </a:p>
          <a:p>
            <a:pPr defTabSz="457200">
              <a:defRPr/>
            </a:pPr>
            <a:r>
              <a:rPr lang="en-US" dirty="0">
                <a:solidFill>
                  <a:prstClr val="white"/>
                </a:solidFill>
              </a:rPr>
              <a:t>B: 121</a:t>
            </a:r>
          </a:p>
        </p:txBody>
      </p:sp>
      <p:sp>
        <p:nvSpPr>
          <p:cNvPr id="11" name="Rectangle 10"/>
          <p:cNvSpPr/>
          <p:nvPr userDrawn="1"/>
        </p:nvSpPr>
        <p:spPr>
          <a:xfrm>
            <a:off x="5540375" y="5484813"/>
            <a:ext cx="1633539" cy="11557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74</a:t>
            </a:r>
          </a:p>
          <a:p>
            <a:pPr defTabSz="457200">
              <a:defRPr/>
            </a:pPr>
            <a:r>
              <a:rPr lang="en-US" dirty="0">
                <a:solidFill>
                  <a:prstClr val="white"/>
                </a:solidFill>
              </a:rPr>
              <a:t>G: 25</a:t>
            </a:r>
          </a:p>
          <a:p>
            <a:pPr defTabSz="457200">
              <a:defRPr/>
            </a:pPr>
            <a:r>
              <a:rPr lang="en-US" dirty="0">
                <a:solidFill>
                  <a:prstClr val="white"/>
                </a:solidFill>
              </a:rPr>
              <a:t>B: 19</a:t>
            </a:r>
          </a:p>
        </p:txBody>
      </p:sp>
      <p:sp>
        <p:nvSpPr>
          <p:cNvPr id="12" name="Rectangle 11"/>
          <p:cNvSpPr/>
          <p:nvPr userDrawn="1"/>
        </p:nvSpPr>
        <p:spPr>
          <a:xfrm>
            <a:off x="5545140" y="3190876"/>
            <a:ext cx="1633537" cy="105886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189</a:t>
            </a:r>
          </a:p>
          <a:p>
            <a:pPr defTabSz="457200">
              <a:defRPr/>
            </a:pPr>
            <a:r>
              <a:rPr lang="en-US" dirty="0">
                <a:solidFill>
                  <a:prstClr val="white"/>
                </a:solidFill>
              </a:rPr>
              <a:t>G: 120</a:t>
            </a:r>
          </a:p>
          <a:p>
            <a:pPr defTabSz="457200">
              <a:defRPr/>
            </a:pPr>
            <a:r>
              <a:rPr lang="en-US" dirty="0">
                <a:solidFill>
                  <a:prstClr val="white"/>
                </a:solidFill>
              </a:rPr>
              <a:t>B: 36</a:t>
            </a:r>
          </a:p>
        </p:txBody>
      </p:sp>
      <p:sp>
        <p:nvSpPr>
          <p:cNvPr id="13" name="Rectangle 12"/>
          <p:cNvSpPr/>
          <p:nvPr userDrawn="1"/>
        </p:nvSpPr>
        <p:spPr>
          <a:xfrm>
            <a:off x="5545140" y="4291014"/>
            <a:ext cx="1633537" cy="11557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231</a:t>
            </a:r>
          </a:p>
          <a:p>
            <a:pPr defTabSz="457200">
              <a:defRPr/>
            </a:pPr>
            <a:r>
              <a:rPr lang="en-US" dirty="0">
                <a:solidFill>
                  <a:prstClr val="white"/>
                </a:solidFill>
              </a:rPr>
              <a:t>G: 181</a:t>
            </a:r>
          </a:p>
          <a:p>
            <a:pPr defTabSz="457200">
              <a:defRPr/>
            </a:pPr>
            <a:r>
              <a:rPr lang="en-US" dirty="0">
                <a:solidFill>
                  <a:prstClr val="white"/>
                </a:solidFill>
              </a:rPr>
              <a:t>B: 19</a:t>
            </a:r>
          </a:p>
        </p:txBody>
      </p:sp>
      <p:sp>
        <p:nvSpPr>
          <p:cNvPr id="14" name="Rectangle 13"/>
          <p:cNvSpPr/>
          <p:nvPr userDrawn="1"/>
        </p:nvSpPr>
        <p:spPr>
          <a:xfrm>
            <a:off x="7239000" y="1924051"/>
            <a:ext cx="1635125" cy="122555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232</a:t>
            </a:r>
          </a:p>
          <a:p>
            <a:pPr defTabSz="457200">
              <a:defRPr/>
            </a:pPr>
            <a:r>
              <a:rPr lang="en-US" dirty="0">
                <a:solidFill>
                  <a:prstClr val="white"/>
                </a:solidFill>
              </a:rPr>
              <a:t>G: 211</a:t>
            </a:r>
          </a:p>
          <a:p>
            <a:pPr defTabSz="457200">
              <a:defRPr/>
            </a:pPr>
            <a:r>
              <a:rPr lang="en-US" dirty="0">
                <a:solidFill>
                  <a:prstClr val="white"/>
                </a:solidFill>
              </a:rPr>
              <a:t>B: 165</a:t>
            </a:r>
          </a:p>
        </p:txBody>
      </p:sp>
      <p:sp>
        <p:nvSpPr>
          <p:cNvPr id="15" name="Rectangle 14"/>
          <p:cNvSpPr/>
          <p:nvPr userDrawn="1"/>
        </p:nvSpPr>
        <p:spPr>
          <a:xfrm>
            <a:off x="7239000" y="3190876"/>
            <a:ext cx="1635125" cy="105886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220</a:t>
            </a:r>
          </a:p>
          <a:p>
            <a:pPr defTabSz="457200">
              <a:defRPr/>
            </a:pPr>
            <a:r>
              <a:rPr lang="en-US" dirty="0">
                <a:solidFill>
                  <a:prstClr val="white"/>
                </a:solidFill>
              </a:rPr>
              <a:t>G: 145</a:t>
            </a:r>
          </a:p>
          <a:p>
            <a:pPr defTabSz="457200">
              <a:defRPr/>
            </a:pPr>
            <a:r>
              <a:rPr lang="en-US" dirty="0">
                <a:solidFill>
                  <a:prstClr val="white"/>
                </a:solidFill>
              </a:rPr>
              <a:t>B: 174</a:t>
            </a:r>
          </a:p>
        </p:txBody>
      </p:sp>
      <p:sp>
        <p:nvSpPr>
          <p:cNvPr id="16" name="Rectangle 15"/>
          <p:cNvSpPr/>
          <p:nvPr userDrawn="1"/>
        </p:nvSpPr>
        <p:spPr>
          <a:xfrm>
            <a:off x="304800" y="1920876"/>
            <a:ext cx="1633539" cy="122555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33</a:t>
            </a:r>
          </a:p>
          <a:p>
            <a:pPr defTabSz="457200">
              <a:defRPr/>
            </a:pPr>
            <a:r>
              <a:rPr lang="en-US" dirty="0">
                <a:solidFill>
                  <a:prstClr val="white"/>
                </a:solidFill>
              </a:rPr>
              <a:t>B: 71</a:t>
            </a:r>
          </a:p>
        </p:txBody>
      </p:sp>
      <p:sp>
        <p:nvSpPr>
          <p:cNvPr id="18" name="Rectangle 17"/>
          <p:cNvSpPr/>
          <p:nvPr userDrawn="1"/>
        </p:nvSpPr>
        <p:spPr>
          <a:xfrm>
            <a:off x="304800" y="4289426"/>
            <a:ext cx="1633539" cy="1154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0</a:t>
            </a:r>
          </a:p>
          <a:p>
            <a:pPr defTabSz="457200">
              <a:defRPr/>
            </a:pPr>
            <a:r>
              <a:rPr lang="en-US" dirty="0">
                <a:solidFill>
                  <a:prstClr val="white"/>
                </a:solidFill>
              </a:rPr>
              <a:t>G: 0</a:t>
            </a:r>
          </a:p>
          <a:p>
            <a:pPr defTabSz="457200">
              <a:defRPr/>
            </a:pPr>
            <a:r>
              <a:rPr lang="en-US" dirty="0">
                <a:solidFill>
                  <a:prstClr val="white"/>
                </a:solidFill>
              </a:rPr>
              <a:t>B: 0</a:t>
            </a:r>
          </a:p>
        </p:txBody>
      </p:sp>
      <p:sp>
        <p:nvSpPr>
          <p:cNvPr id="19" name="Rectangle 18"/>
          <p:cNvSpPr/>
          <p:nvPr userDrawn="1"/>
        </p:nvSpPr>
        <p:spPr>
          <a:xfrm>
            <a:off x="3859214" y="1920876"/>
            <a:ext cx="1635125" cy="122555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130</a:t>
            </a:r>
          </a:p>
          <a:p>
            <a:pPr defTabSz="457200">
              <a:defRPr/>
            </a:pPr>
            <a:r>
              <a:rPr lang="en-US" dirty="0">
                <a:solidFill>
                  <a:prstClr val="white"/>
                </a:solidFill>
              </a:rPr>
              <a:t>B: 192</a:t>
            </a:r>
          </a:p>
        </p:txBody>
      </p:sp>
      <p:sp>
        <p:nvSpPr>
          <p:cNvPr id="20" name="Rectangle 19"/>
          <p:cNvSpPr/>
          <p:nvPr userDrawn="1"/>
        </p:nvSpPr>
        <p:spPr>
          <a:xfrm>
            <a:off x="5545140" y="1924051"/>
            <a:ext cx="1633537" cy="122555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75</a:t>
            </a:r>
          </a:p>
          <a:p>
            <a:pPr defTabSz="457200">
              <a:defRPr/>
            </a:pPr>
            <a:r>
              <a:rPr lang="en-US" dirty="0">
                <a:solidFill>
                  <a:prstClr val="white"/>
                </a:solidFill>
              </a:rPr>
              <a:t>G: 50</a:t>
            </a:r>
          </a:p>
          <a:p>
            <a:pPr defTabSz="457200">
              <a:defRPr/>
            </a:pPr>
            <a:r>
              <a:rPr lang="en-US" dirty="0">
                <a:solidFill>
                  <a:prstClr val="white"/>
                </a:solidFill>
              </a:rPr>
              <a:t>B: 66</a:t>
            </a:r>
          </a:p>
        </p:txBody>
      </p:sp>
      <p:sp>
        <p:nvSpPr>
          <p:cNvPr id="21" name="Rectangle 20"/>
          <p:cNvSpPr/>
          <p:nvPr userDrawn="1"/>
        </p:nvSpPr>
        <p:spPr>
          <a:xfrm>
            <a:off x="7239000" y="5494338"/>
            <a:ext cx="1633539" cy="11557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anchor="ctr"/>
          <a:lstStyle/>
          <a:p>
            <a:pPr defTabSz="457200">
              <a:defRPr/>
            </a:pPr>
            <a:r>
              <a:rPr lang="en-US" dirty="0">
                <a:solidFill>
                  <a:srgbClr val="002147"/>
                </a:solidFill>
              </a:rPr>
              <a:t>R: 231</a:t>
            </a:r>
          </a:p>
          <a:p>
            <a:pPr defTabSz="457200">
              <a:defRPr/>
            </a:pPr>
            <a:r>
              <a:rPr lang="en-US" dirty="0">
                <a:solidFill>
                  <a:srgbClr val="002147"/>
                </a:solidFill>
              </a:rPr>
              <a:t>G: 231</a:t>
            </a:r>
          </a:p>
          <a:p>
            <a:pPr defTabSz="457200">
              <a:defRPr/>
            </a:pPr>
            <a:r>
              <a:rPr lang="en-US" dirty="0">
                <a:solidFill>
                  <a:srgbClr val="002147"/>
                </a:solidFill>
              </a:rPr>
              <a:t>B: 231</a:t>
            </a:r>
          </a:p>
        </p:txBody>
      </p:sp>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5" name="Text Placeholder 22"/>
          <p:cNvSpPr>
            <a:spLocks noGrp="1"/>
          </p:cNvSpPr>
          <p:nvPr>
            <p:ph type="body" sz="quarter" idx="12"/>
          </p:nvPr>
        </p:nvSpPr>
        <p:spPr>
          <a:xfrm>
            <a:off x="287339" y="1269658"/>
            <a:ext cx="1486532" cy="485775"/>
          </a:xfrm>
        </p:spPr>
        <p:txBody>
          <a:bodyPr/>
          <a:lstStyle>
            <a:lvl1pPr>
              <a:buNone/>
              <a:defRPr>
                <a:solidFill>
                  <a:srgbClr val="747679"/>
                </a:solidFill>
              </a:defRPr>
            </a:lvl1pPr>
          </a:lstStyle>
          <a:p>
            <a:pPr lvl="0"/>
            <a:r>
              <a:rPr lang="zh-CN" altLang="en-US" smtClean="0"/>
              <a:t>单击此处编辑母版文本样式</a:t>
            </a:r>
          </a:p>
        </p:txBody>
      </p:sp>
      <p:sp>
        <p:nvSpPr>
          <p:cNvPr id="17" name="Text Placeholder 22"/>
          <p:cNvSpPr>
            <a:spLocks noGrp="1"/>
          </p:cNvSpPr>
          <p:nvPr>
            <p:ph type="body" sz="quarter" idx="13"/>
          </p:nvPr>
        </p:nvSpPr>
        <p:spPr>
          <a:xfrm>
            <a:off x="3865327" y="1269658"/>
            <a:ext cx="2887487" cy="485775"/>
          </a:xfrm>
        </p:spPr>
        <p:txBody>
          <a:bodyPr/>
          <a:lstStyle>
            <a:lvl1pPr>
              <a:buNone/>
              <a:defRPr>
                <a:solidFill>
                  <a:srgbClr val="747679"/>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2614538792"/>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46580"/>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6"/>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89" y="3628840"/>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375424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885588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91478403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69955933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330487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14486979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64865601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08623030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17635498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8772364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603597375"/>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66338555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9476626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09015017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23932199"/>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105051200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350408092"/>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62703858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03350806"/>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6216194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818116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979247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061474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931622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531216189"/>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277106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68939306"/>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6633735"/>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4402319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72609948"/>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73549389"/>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925740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89" y="2110853"/>
            <a:ext cx="8566151"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fontAlgn="auto">
              <a:spcBef>
                <a:spcPts val="0"/>
              </a:spcBef>
              <a:spcAft>
                <a:spcPts val="0"/>
              </a:spcAft>
              <a:defRPr>
                <a:ea typeface="宋体" pitchFamily="2" charset="-122"/>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fontAlgn="auto">
              <a:spcBef>
                <a:spcPts val="0"/>
              </a:spcBef>
              <a:spcAft>
                <a:spcPts val="0"/>
              </a:spcAft>
              <a:defRPr>
                <a:latin typeface="Arial" pitchFamily="34" charset="0"/>
                <a:cs typeface="+mn-cs"/>
              </a:defRPr>
            </a:lvl1pPr>
          </a:lstStyle>
          <a:p>
            <a:pPr>
              <a:defRPr/>
            </a:pPr>
            <a:fld id="{144E9025-63B4-4E26-80AF-A146CC1C29A6}" type="slidenum">
              <a:rPr lang="en-US" altLang="zh-CN"/>
              <a:pPr>
                <a:defRPr/>
              </a:pPr>
              <a:t>‹#›</a:t>
            </a:fld>
            <a:endParaRPr lang="en-US" altLang="zh-CN"/>
          </a:p>
        </p:txBody>
      </p:sp>
    </p:spTree>
    <p:extLst>
      <p:ext uri="{BB962C8B-B14F-4D97-AF65-F5344CB8AC3E}">
        <p14:creationId xmlns:p14="http://schemas.microsoft.com/office/powerpoint/2010/main" val="389229306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US" smtClean="0"/>
              <a:t>Click to edit Master text styles</a:t>
            </a:r>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fontAlgn="auto">
              <a:spcBef>
                <a:spcPts val="0"/>
              </a:spcBef>
              <a:spcAft>
                <a:spcPts val="0"/>
              </a:spcAft>
              <a:defRPr>
                <a:ea typeface="宋体" pitchFamily="2" charset="-122"/>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fontAlgn="auto">
              <a:spcBef>
                <a:spcPts val="0"/>
              </a:spcBef>
              <a:spcAft>
                <a:spcPts val="0"/>
              </a:spcAft>
              <a:defRPr>
                <a:latin typeface="Arial" pitchFamily="34" charset="0"/>
                <a:cs typeface="+mn-cs"/>
              </a:defRPr>
            </a:lvl1pPr>
          </a:lstStyle>
          <a:p>
            <a:pPr>
              <a:defRPr/>
            </a:pPr>
            <a:fld id="{722168B4-6F8B-4437-A0AF-07115FE65A39}" type="slidenum">
              <a:rPr lang="en-US" altLang="zh-CN"/>
              <a:pPr>
                <a:defRPr/>
              </a:pPr>
              <a:t>‹#›</a:t>
            </a:fld>
            <a:endParaRPr lang="en-US" altLang="zh-CN"/>
          </a:p>
        </p:txBody>
      </p:sp>
    </p:spTree>
    <p:extLst>
      <p:ext uri="{BB962C8B-B14F-4D97-AF65-F5344CB8AC3E}">
        <p14:creationId xmlns:p14="http://schemas.microsoft.com/office/powerpoint/2010/main" val="227193536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5088335" y="5544911"/>
            <a:ext cx="3760392" cy="833663"/>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smtClean="0"/>
              <a:t>Click to edit Master text styles</a:t>
            </a:r>
          </a:p>
        </p:txBody>
      </p:sp>
      <p:sp>
        <p:nvSpPr>
          <p:cNvPr id="6" name="Footer Placeholder 4"/>
          <p:cNvSpPr>
            <a:spLocks noGrp="1"/>
          </p:cNvSpPr>
          <p:nvPr>
            <p:ph type="ftr" sz="quarter" idx="15"/>
          </p:nvPr>
        </p:nvSpPr>
        <p:spPr/>
        <p:txBody>
          <a:bodyPr/>
          <a:lstStyle>
            <a:lvl1pPr fontAlgn="auto">
              <a:spcBef>
                <a:spcPts val="0"/>
              </a:spcBef>
              <a:spcAft>
                <a:spcPts val="0"/>
              </a:spcAft>
              <a:defRPr>
                <a:ea typeface="宋体" pitchFamily="2" charset="-122"/>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6"/>
          </p:nvPr>
        </p:nvSpPr>
        <p:spPr/>
        <p:txBody>
          <a:bodyPr/>
          <a:lstStyle>
            <a:lvl1pPr fontAlgn="auto">
              <a:spcBef>
                <a:spcPts val="0"/>
              </a:spcBef>
              <a:spcAft>
                <a:spcPts val="0"/>
              </a:spcAft>
              <a:defRPr>
                <a:latin typeface="Arial" pitchFamily="34" charset="0"/>
                <a:cs typeface="+mn-cs"/>
              </a:defRPr>
            </a:lvl1pPr>
          </a:lstStyle>
          <a:p>
            <a:pPr>
              <a:defRPr/>
            </a:pPr>
            <a:fld id="{62B08992-61B5-4019-ABC9-37DF8D8ACDBE}" type="slidenum">
              <a:rPr lang="en-US" altLang="zh-CN"/>
              <a:pPr>
                <a:defRPr/>
              </a:pPr>
              <a:t>‹#›</a:t>
            </a:fld>
            <a:endParaRPr lang="en-US" altLang="zh-CN"/>
          </a:p>
        </p:txBody>
      </p:sp>
    </p:spTree>
    <p:extLst>
      <p:ext uri="{BB962C8B-B14F-4D97-AF65-F5344CB8AC3E}">
        <p14:creationId xmlns:p14="http://schemas.microsoft.com/office/powerpoint/2010/main" val="4112108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04026527"/>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645466" y="2117186"/>
            <a:ext cx="4211471" cy="4261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6"/>
          </p:nvPr>
        </p:nvSpPr>
        <p:spPr/>
        <p:txBody>
          <a:bodyPr/>
          <a:lstStyle>
            <a:lvl1pPr fontAlgn="auto">
              <a:spcBef>
                <a:spcPts val="0"/>
              </a:spcBef>
              <a:spcAft>
                <a:spcPts val="0"/>
              </a:spcAft>
              <a:defRPr>
                <a:ea typeface="宋体" pitchFamily="2" charset="-122"/>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fontAlgn="auto">
              <a:spcBef>
                <a:spcPts val="0"/>
              </a:spcBef>
              <a:spcAft>
                <a:spcPts val="0"/>
              </a:spcAft>
              <a:defRPr>
                <a:latin typeface="Arial" pitchFamily="34" charset="0"/>
                <a:cs typeface="+mn-cs"/>
              </a:defRPr>
            </a:lvl1pPr>
          </a:lstStyle>
          <a:p>
            <a:pPr>
              <a:defRPr/>
            </a:pPr>
            <a:fld id="{C5A0F0C0-D090-49B5-8C1E-57E1ED3D4A65}" type="slidenum">
              <a:rPr lang="en-US" altLang="zh-CN"/>
              <a:pPr>
                <a:defRPr/>
              </a:pPr>
              <a:t>‹#›</a:t>
            </a:fld>
            <a:endParaRPr lang="en-US" altLang="zh-CN"/>
          </a:p>
        </p:txBody>
      </p:sp>
    </p:spTree>
    <p:extLst>
      <p:ext uri="{BB962C8B-B14F-4D97-AF65-F5344CB8AC3E}">
        <p14:creationId xmlns:p14="http://schemas.microsoft.com/office/powerpoint/2010/main" val="2943446081"/>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356000" y="2243139"/>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smtClean="0"/>
              <a:t>Click icon to add picture</a:t>
            </a:r>
            <a:endParaRPr lang="en-US" noProof="0" dirty="0"/>
          </a:p>
        </p:txBody>
      </p:sp>
      <p:sp>
        <p:nvSpPr>
          <p:cNvPr id="6" name="Footer Placeholder 4"/>
          <p:cNvSpPr>
            <a:spLocks noGrp="1"/>
          </p:cNvSpPr>
          <p:nvPr>
            <p:ph type="ftr" sz="quarter" idx="16"/>
          </p:nvPr>
        </p:nvSpPr>
        <p:spPr/>
        <p:txBody>
          <a:bodyPr/>
          <a:lstStyle>
            <a:lvl1pPr fontAlgn="auto">
              <a:spcBef>
                <a:spcPts val="0"/>
              </a:spcBef>
              <a:spcAft>
                <a:spcPts val="0"/>
              </a:spcAft>
              <a:defRPr>
                <a:ea typeface="宋体" pitchFamily="2" charset="-122"/>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fontAlgn="auto">
              <a:spcBef>
                <a:spcPts val="0"/>
              </a:spcBef>
              <a:spcAft>
                <a:spcPts val="0"/>
              </a:spcAft>
              <a:defRPr>
                <a:latin typeface="Arial" pitchFamily="34" charset="0"/>
                <a:cs typeface="+mn-cs"/>
              </a:defRPr>
            </a:lvl1pPr>
          </a:lstStyle>
          <a:p>
            <a:pPr>
              <a:defRPr/>
            </a:pPr>
            <a:fld id="{161051EE-E251-4AA2-9012-D3D5098EE791}" type="slidenum">
              <a:rPr lang="en-US" altLang="zh-CN"/>
              <a:pPr>
                <a:defRPr/>
              </a:pPr>
              <a:t>‹#›</a:t>
            </a:fld>
            <a:endParaRPr lang="en-US" altLang="zh-CN"/>
          </a:p>
        </p:txBody>
      </p:sp>
    </p:spTree>
    <p:extLst>
      <p:ext uri="{BB962C8B-B14F-4D97-AF65-F5344CB8AC3E}">
        <p14:creationId xmlns:p14="http://schemas.microsoft.com/office/powerpoint/2010/main" val="511289039"/>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53291195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931997115"/>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50641769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908152322"/>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32271493"/>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33502574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41399827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1393812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68155815"/>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87336396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921273941"/>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213501847"/>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826043076"/>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91140563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6" name="Rectangle 5"/>
          <p:cNvSpPr/>
          <p:nvPr userDrawn="1"/>
        </p:nvSpPr>
        <p:spPr>
          <a:xfrm>
            <a:off x="3859214" y="5486401"/>
            <a:ext cx="1635125" cy="1154113"/>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fontAlgn="base">
              <a:spcBef>
                <a:spcPct val="0"/>
              </a:spcBef>
              <a:spcAft>
                <a:spcPct val="0"/>
              </a:spcAft>
              <a:defRPr/>
            </a:pPr>
            <a:r>
              <a:rPr lang="en-US" dirty="0">
                <a:solidFill>
                  <a:prstClr val="white"/>
                </a:solidFill>
              </a:rPr>
              <a:t>R: 137</a:t>
            </a:r>
          </a:p>
          <a:p>
            <a:pPr fontAlgn="base">
              <a:spcBef>
                <a:spcPct val="0"/>
              </a:spcBef>
              <a:spcAft>
                <a:spcPct val="0"/>
              </a:spcAft>
              <a:defRPr/>
            </a:pPr>
            <a:r>
              <a:rPr lang="en-US" dirty="0">
                <a:solidFill>
                  <a:prstClr val="white"/>
                </a:solidFill>
              </a:rPr>
              <a:t>G: 138</a:t>
            </a:r>
          </a:p>
          <a:p>
            <a:pPr fontAlgn="base">
              <a:spcBef>
                <a:spcPct val="0"/>
              </a:spcBef>
              <a:spcAft>
                <a:spcPct val="0"/>
              </a:spcAft>
              <a:defRPr/>
            </a:pPr>
            <a:r>
              <a:rPr lang="en-US" dirty="0">
                <a:solidFill>
                  <a:prstClr val="white"/>
                </a:solidFill>
              </a:rPr>
              <a:t>B: 23</a:t>
            </a:r>
          </a:p>
        </p:txBody>
      </p:sp>
      <p:sp>
        <p:nvSpPr>
          <p:cNvPr id="7" name="Rectangle 6"/>
          <p:cNvSpPr/>
          <p:nvPr userDrawn="1"/>
        </p:nvSpPr>
        <p:spPr>
          <a:xfrm>
            <a:off x="3859214" y="3182938"/>
            <a:ext cx="1635125" cy="1058862"/>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fontAlgn="base">
              <a:spcBef>
                <a:spcPct val="0"/>
              </a:spcBef>
              <a:spcAft>
                <a:spcPct val="0"/>
              </a:spcAft>
              <a:defRPr/>
            </a:pPr>
            <a:r>
              <a:rPr lang="en-US" dirty="0">
                <a:solidFill>
                  <a:prstClr val="white"/>
                </a:solidFill>
              </a:rPr>
              <a:t>R: 156</a:t>
            </a:r>
          </a:p>
          <a:p>
            <a:pPr fontAlgn="base">
              <a:spcBef>
                <a:spcPct val="0"/>
              </a:spcBef>
              <a:spcAft>
                <a:spcPct val="0"/>
              </a:spcAft>
              <a:defRPr/>
            </a:pPr>
            <a:r>
              <a:rPr lang="en-US" dirty="0">
                <a:solidFill>
                  <a:prstClr val="white"/>
                </a:solidFill>
              </a:rPr>
              <a:t>G: 19</a:t>
            </a:r>
          </a:p>
          <a:p>
            <a:pPr fontAlgn="base">
              <a:spcBef>
                <a:spcPct val="0"/>
              </a:spcBef>
              <a:spcAft>
                <a:spcPct val="0"/>
              </a:spcAft>
              <a:defRPr/>
            </a:pPr>
            <a:r>
              <a:rPr lang="en-US" dirty="0">
                <a:solidFill>
                  <a:prstClr val="white"/>
                </a:solidFill>
              </a:rPr>
              <a:t>B: 46</a:t>
            </a:r>
          </a:p>
        </p:txBody>
      </p:sp>
      <p:sp>
        <p:nvSpPr>
          <p:cNvPr id="8" name="Rectangle 7"/>
          <p:cNvSpPr/>
          <p:nvPr userDrawn="1"/>
        </p:nvSpPr>
        <p:spPr>
          <a:xfrm>
            <a:off x="3859214" y="4291014"/>
            <a:ext cx="1635125" cy="11557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fontAlgn="base">
              <a:spcBef>
                <a:spcPct val="0"/>
              </a:spcBef>
              <a:spcAft>
                <a:spcPct val="0"/>
              </a:spcAft>
              <a:defRPr/>
            </a:pPr>
            <a:r>
              <a:rPr lang="en-US" dirty="0">
                <a:solidFill>
                  <a:prstClr val="white"/>
                </a:solidFill>
              </a:rPr>
              <a:t>R: 93</a:t>
            </a:r>
          </a:p>
          <a:p>
            <a:pPr fontAlgn="base">
              <a:spcBef>
                <a:spcPct val="0"/>
              </a:spcBef>
              <a:spcAft>
                <a:spcPct val="0"/>
              </a:spcAft>
              <a:defRPr/>
            </a:pPr>
            <a:r>
              <a:rPr lang="en-US" dirty="0">
                <a:solidFill>
                  <a:prstClr val="white"/>
                </a:solidFill>
              </a:rPr>
              <a:t>G: 75</a:t>
            </a:r>
          </a:p>
          <a:p>
            <a:pPr fontAlgn="base">
              <a:spcBef>
                <a:spcPct val="0"/>
              </a:spcBef>
              <a:spcAft>
                <a:spcPct val="0"/>
              </a:spcAft>
              <a:defRPr/>
            </a:pPr>
            <a:r>
              <a:rPr lang="en-US" dirty="0">
                <a:solidFill>
                  <a:prstClr val="white"/>
                </a:solidFill>
              </a:rPr>
              <a:t>B: 10</a:t>
            </a:r>
          </a:p>
        </p:txBody>
      </p:sp>
      <p:sp>
        <p:nvSpPr>
          <p:cNvPr id="9" name="Rectangle 8"/>
          <p:cNvSpPr/>
          <p:nvPr userDrawn="1"/>
        </p:nvSpPr>
        <p:spPr>
          <a:xfrm>
            <a:off x="7234240" y="4291014"/>
            <a:ext cx="1633537" cy="11557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113</a:t>
            </a:r>
          </a:p>
          <a:p>
            <a:pPr fontAlgn="base">
              <a:spcBef>
                <a:spcPct val="0"/>
              </a:spcBef>
              <a:spcAft>
                <a:spcPct val="0"/>
              </a:spcAft>
              <a:defRPr/>
            </a:pPr>
            <a:r>
              <a:rPr lang="en-US" dirty="0">
                <a:solidFill>
                  <a:prstClr val="white"/>
                </a:solidFill>
              </a:rPr>
              <a:t>G: 126</a:t>
            </a:r>
          </a:p>
          <a:p>
            <a:pPr fontAlgn="base">
              <a:spcBef>
                <a:spcPct val="0"/>
              </a:spcBef>
              <a:spcAft>
                <a:spcPct val="0"/>
              </a:spcAft>
              <a:defRPr/>
            </a:pPr>
            <a:r>
              <a:rPr lang="en-US" dirty="0">
                <a:solidFill>
                  <a:prstClr val="white"/>
                </a:solidFill>
              </a:rPr>
              <a:t>B: 189</a:t>
            </a:r>
          </a:p>
        </p:txBody>
      </p:sp>
      <p:sp>
        <p:nvSpPr>
          <p:cNvPr id="10" name="Rectangle 9"/>
          <p:cNvSpPr/>
          <p:nvPr userDrawn="1"/>
        </p:nvSpPr>
        <p:spPr>
          <a:xfrm>
            <a:off x="304800" y="5486401"/>
            <a:ext cx="1633539" cy="1154113"/>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anchor="ctr"/>
          <a:lstStyle/>
          <a:p>
            <a:pPr fontAlgn="base">
              <a:spcBef>
                <a:spcPct val="0"/>
              </a:spcBef>
              <a:spcAft>
                <a:spcPct val="0"/>
              </a:spcAft>
              <a:defRPr/>
            </a:pPr>
            <a:r>
              <a:rPr lang="en-US" dirty="0">
                <a:solidFill>
                  <a:prstClr val="white"/>
                </a:solidFill>
              </a:rPr>
              <a:t>R: 116</a:t>
            </a:r>
          </a:p>
          <a:p>
            <a:pPr fontAlgn="base">
              <a:spcBef>
                <a:spcPct val="0"/>
              </a:spcBef>
              <a:spcAft>
                <a:spcPct val="0"/>
              </a:spcAft>
              <a:defRPr/>
            </a:pPr>
            <a:r>
              <a:rPr lang="en-US" dirty="0">
                <a:solidFill>
                  <a:prstClr val="white"/>
                </a:solidFill>
              </a:rPr>
              <a:t>G: 118</a:t>
            </a:r>
          </a:p>
          <a:p>
            <a:pPr fontAlgn="base">
              <a:spcBef>
                <a:spcPct val="0"/>
              </a:spcBef>
              <a:spcAft>
                <a:spcPct val="0"/>
              </a:spcAft>
              <a:defRPr/>
            </a:pPr>
            <a:r>
              <a:rPr lang="en-US" dirty="0">
                <a:solidFill>
                  <a:prstClr val="white"/>
                </a:solidFill>
              </a:rPr>
              <a:t>B: 121</a:t>
            </a:r>
          </a:p>
        </p:txBody>
      </p:sp>
      <p:sp>
        <p:nvSpPr>
          <p:cNvPr id="11" name="Rectangle 10"/>
          <p:cNvSpPr/>
          <p:nvPr userDrawn="1"/>
        </p:nvSpPr>
        <p:spPr>
          <a:xfrm>
            <a:off x="5540375" y="5484813"/>
            <a:ext cx="1633539" cy="11557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74</a:t>
            </a:r>
          </a:p>
          <a:p>
            <a:pPr fontAlgn="base">
              <a:spcBef>
                <a:spcPct val="0"/>
              </a:spcBef>
              <a:spcAft>
                <a:spcPct val="0"/>
              </a:spcAft>
              <a:defRPr/>
            </a:pPr>
            <a:r>
              <a:rPr lang="en-US" dirty="0">
                <a:solidFill>
                  <a:prstClr val="white"/>
                </a:solidFill>
              </a:rPr>
              <a:t>G: 25</a:t>
            </a:r>
          </a:p>
          <a:p>
            <a:pPr fontAlgn="base">
              <a:spcBef>
                <a:spcPct val="0"/>
              </a:spcBef>
              <a:spcAft>
                <a:spcPct val="0"/>
              </a:spcAft>
              <a:defRPr/>
            </a:pPr>
            <a:r>
              <a:rPr lang="en-US" dirty="0">
                <a:solidFill>
                  <a:prstClr val="white"/>
                </a:solidFill>
              </a:rPr>
              <a:t>B: 19</a:t>
            </a:r>
          </a:p>
        </p:txBody>
      </p:sp>
      <p:sp>
        <p:nvSpPr>
          <p:cNvPr id="12" name="Rectangle 11"/>
          <p:cNvSpPr/>
          <p:nvPr userDrawn="1"/>
        </p:nvSpPr>
        <p:spPr>
          <a:xfrm>
            <a:off x="5545140" y="3190876"/>
            <a:ext cx="1633537" cy="105886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189</a:t>
            </a:r>
          </a:p>
          <a:p>
            <a:pPr fontAlgn="base">
              <a:spcBef>
                <a:spcPct val="0"/>
              </a:spcBef>
              <a:spcAft>
                <a:spcPct val="0"/>
              </a:spcAft>
              <a:defRPr/>
            </a:pPr>
            <a:r>
              <a:rPr lang="en-US" dirty="0">
                <a:solidFill>
                  <a:prstClr val="white"/>
                </a:solidFill>
              </a:rPr>
              <a:t>G: 120</a:t>
            </a:r>
          </a:p>
          <a:p>
            <a:pPr fontAlgn="base">
              <a:spcBef>
                <a:spcPct val="0"/>
              </a:spcBef>
              <a:spcAft>
                <a:spcPct val="0"/>
              </a:spcAft>
              <a:defRPr/>
            </a:pPr>
            <a:r>
              <a:rPr lang="en-US" dirty="0">
                <a:solidFill>
                  <a:prstClr val="white"/>
                </a:solidFill>
              </a:rPr>
              <a:t>B: 36</a:t>
            </a:r>
          </a:p>
        </p:txBody>
      </p:sp>
      <p:sp>
        <p:nvSpPr>
          <p:cNvPr id="13" name="Rectangle 12"/>
          <p:cNvSpPr/>
          <p:nvPr userDrawn="1"/>
        </p:nvSpPr>
        <p:spPr>
          <a:xfrm>
            <a:off x="5545140" y="4291014"/>
            <a:ext cx="1633537" cy="11557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231</a:t>
            </a:r>
          </a:p>
          <a:p>
            <a:pPr fontAlgn="base">
              <a:spcBef>
                <a:spcPct val="0"/>
              </a:spcBef>
              <a:spcAft>
                <a:spcPct val="0"/>
              </a:spcAft>
              <a:defRPr/>
            </a:pPr>
            <a:r>
              <a:rPr lang="en-US" dirty="0">
                <a:solidFill>
                  <a:prstClr val="white"/>
                </a:solidFill>
              </a:rPr>
              <a:t>G: 181</a:t>
            </a:r>
          </a:p>
          <a:p>
            <a:pPr fontAlgn="base">
              <a:spcBef>
                <a:spcPct val="0"/>
              </a:spcBef>
              <a:spcAft>
                <a:spcPct val="0"/>
              </a:spcAft>
              <a:defRPr/>
            </a:pPr>
            <a:r>
              <a:rPr lang="en-US" dirty="0">
                <a:solidFill>
                  <a:prstClr val="white"/>
                </a:solidFill>
              </a:rPr>
              <a:t>B: 19</a:t>
            </a:r>
          </a:p>
        </p:txBody>
      </p:sp>
      <p:sp>
        <p:nvSpPr>
          <p:cNvPr id="14" name="Rectangle 13"/>
          <p:cNvSpPr/>
          <p:nvPr userDrawn="1"/>
        </p:nvSpPr>
        <p:spPr>
          <a:xfrm>
            <a:off x="7239000" y="1924051"/>
            <a:ext cx="1635125" cy="122555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232</a:t>
            </a:r>
          </a:p>
          <a:p>
            <a:pPr fontAlgn="base">
              <a:spcBef>
                <a:spcPct val="0"/>
              </a:spcBef>
              <a:spcAft>
                <a:spcPct val="0"/>
              </a:spcAft>
              <a:defRPr/>
            </a:pPr>
            <a:r>
              <a:rPr lang="en-US" dirty="0">
                <a:solidFill>
                  <a:prstClr val="white"/>
                </a:solidFill>
              </a:rPr>
              <a:t>G: 211</a:t>
            </a:r>
          </a:p>
          <a:p>
            <a:pPr fontAlgn="base">
              <a:spcBef>
                <a:spcPct val="0"/>
              </a:spcBef>
              <a:spcAft>
                <a:spcPct val="0"/>
              </a:spcAft>
              <a:defRPr/>
            </a:pPr>
            <a:r>
              <a:rPr lang="en-US" dirty="0">
                <a:solidFill>
                  <a:prstClr val="white"/>
                </a:solidFill>
              </a:rPr>
              <a:t>B: 165</a:t>
            </a:r>
          </a:p>
        </p:txBody>
      </p:sp>
      <p:sp>
        <p:nvSpPr>
          <p:cNvPr id="15" name="Rectangle 14"/>
          <p:cNvSpPr/>
          <p:nvPr userDrawn="1"/>
        </p:nvSpPr>
        <p:spPr>
          <a:xfrm>
            <a:off x="7239000" y="3190876"/>
            <a:ext cx="1635125" cy="105886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220</a:t>
            </a:r>
          </a:p>
          <a:p>
            <a:pPr fontAlgn="base">
              <a:spcBef>
                <a:spcPct val="0"/>
              </a:spcBef>
              <a:spcAft>
                <a:spcPct val="0"/>
              </a:spcAft>
              <a:defRPr/>
            </a:pPr>
            <a:r>
              <a:rPr lang="en-US" dirty="0">
                <a:solidFill>
                  <a:prstClr val="white"/>
                </a:solidFill>
              </a:rPr>
              <a:t>G: 145</a:t>
            </a:r>
          </a:p>
          <a:p>
            <a:pPr fontAlgn="base">
              <a:spcBef>
                <a:spcPct val="0"/>
              </a:spcBef>
              <a:spcAft>
                <a:spcPct val="0"/>
              </a:spcAft>
              <a:defRPr/>
            </a:pPr>
            <a:r>
              <a:rPr lang="en-US" dirty="0">
                <a:solidFill>
                  <a:prstClr val="white"/>
                </a:solidFill>
              </a:rPr>
              <a:t>B: 174</a:t>
            </a:r>
          </a:p>
        </p:txBody>
      </p:sp>
      <p:sp>
        <p:nvSpPr>
          <p:cNvPr id="16" name="Rectangle 15"/>
          <p:cNvSpPr/>
          <p:nvPr userDrawn="1"/>
        </p:nvSpPr>
        <p:spPr>
          <a:xfrm>
            <a:off x="304800" y="1920876"/>
            <a:ext cx="1633539" cy="122555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fontAlgn="base">
              <a:spcBef>
                <a:spcPct val="0"/>
              </a:spcBef>
              <a:spcAft>
                <a:spcPct val="0"/>
              </a:spcAft>
              <a:defRPr/>
            </a:pPr>
            <a:r>
              <a:rPr lang="en-US" dirty="0">
                <a:solidFill>
                  <a:prstClr val="white"/>
                </a:solidFill>
              </a:rPr>
              <a:t>R: 0</a:t>
            </a:r>
          </a:p>
          <a:p>
            <a:pPr fontAlgn="base">
              <a:spcBef>
                <a:spcPct val="0"/>
              </a:spcBef>
              <a:spcAft>
                <a:spcPct val="0"/>
              </a:spcAft>
              <a:defRPr/>
            </a:pPr>
            <a:r>
              <a:rPr lang="en-US" dirty="0">
                <a:solidFill>
                  <a:prstClr val="white"/>
                </a:solidFill>
              </a:rPr>
              <a:t>G: 33</a:t>
            </a:r>
          </a:p>
          <a:p>
            <a:pPr fontAlgn="base">
              <a:spcBef>
                <a:spcPct val="0"/>
              </a:spcBef>
              <a:spcAft>
                <a:spcPct val="0"/>
              </a:spcAft>
              <a:defRPr/>
            </a:pPr>
            <a:r>
              <a:rPr lang="en-US" dirty="0">
                <a:solidFill>
                  <a:prstClr val="white"/>
                </a:solidFill>
              </a:rPr>
              <a:t>B: 71</a:t>
            </a:r>
          </a:p>
        </p:txBody>
      </p:sp>
      <p:sp>
        <p:nvSpPr>
          <p:cNvPr id="18" name="Rectangle 17"/>
          <p:cNvSpPr/>
          <p:nvPr userDrawn="1"/>
        </p:nvSpPr>
        <p:spPr>
          <a:xfrm>
            <a:off x="304800" y="4289426"/>
            <a:ext cx="1633539" cy="1154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fontAlgn="base">
              <a:spcBef>
                <a:spcPct val="0"/>
              </a:spcBef>
              <a:spcAft>
                <a:spcPct val="0"/>
              </a:spcAft>
              <a:defRPr/>
            </a:pPr>
            <a:r>
              <a:rPr lang="en-US" dirty="0">
                <a:solidFill>
                  <a:prstClr val="white"/>
                </a:solidFill>
              </a:rPr>
              <a:t>R: 0</a:t>
            </a:r>
          </a:p>
          <a:p>
            <a:pPr fontAlgn="base">
              <a:spcBef>
                <a:spcPct val="0"/>
              </a:spcBef>
              <a:spcAft>
                <a:spcPct val="0"/>
              </a:spcAft>
              <a:defRPr/>
            </a:pPr>
            <a:r>
              <a:rPr lang="en-US" dirty="0">
                <a:solidFill>
                  <a:prstClr val="white"/>
                </a:solidFill>
              </a:rPr>
              <a:t>G: 0</a:t>
            </a:r>
          </a:p>
          <a:p>
            <a:pPr fontAlgn="base">
              <a:spcBef>
                <a:spcPct val="0"/>
              </a:spcBef>
              <a:spcAft>
                <a:spcPct val="0"/>
              </a:spcAft>
              <a:defRPr/>
            </a:pPr>
            <a:r>
              <a:rPr lang="en-US" dirty="0">
                <a:solidFill>
                  <a:prstClr val="white"/>
                </a:solidFill>
              </a:rPr>
              <a:t>B: 0</a:t>
            </a:r>
          </a:p>
        </p:txBody>
      </p:sp>
      <p:sp>
        <p:nvSpPr>
          <p:cNvPr id="19" name="Rectangle 18"/>
          <p:cNvSpPr/>
          <p:nvPr userDrawn="1"/>
        </p:nvSpPr>
        <p:spPr>
          <a:xfrm>
            <a:off x="3859214" y="1920876"/>
            <a:ext cx="1635125" cy="122555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fontAlgn="base">
              <a:spcBef>
                <a:spcPct val="0"/>
              </a:spcBef>
              <a:spcAft>
                <a:spcPct val="0"/>
              </a:spcAft>
              <a:defRPr/>
            </a:pPr>
            <a:r>
              <a:rPr lang="en-US" dirty="0">
                <a:solidFill>
                  <a:prstClr val="white"/>
                </a:solidFill>
              </a:rPr>
              <a:t>R: 0</a:t>
            </a:r>
          </a:p>
          <a:p>
            <a:pPr fontAlgn="base">
              <a:spcBef>
                <a:spcPct val="0"/>
              </a:spcBef>
              <a:spcAft>
                <a:spcPct val="0"/>
              </a:spcAft>
              <a:defRPr/>
            </a:pPr>
            <a:r>
              <a:rPr lang="en-US" dirty="0">
                <a:solidFill>
                  <a:prstClr val="white"/>
                </a:solidFill>
              </a:rPr>
              <a:t>G: 130</a:t>
            </a:r>
          </a:p>
          <a:p>
            <a:pPr fontAlgn="base">
              <a:spcBef>
                <a:spcPct val="0"/>
              </a:spcBef>
              <a:spcAft>
                <a:spcPct val="0"/>
              </a:spcAft>
              <a:defRPr/>
            </a:pPr>
            <a:r>
              <a:rPr lang="en-US" dirty="0">
                <a:solidFill>
                  <a:prstClr val="white"/>
                </a:solidFill>
              </a:rPr>
              <a:t>B: 192</a:t>
            </a:r>
          </a:p>
        </p:txBody>
      </p:sp>
      <p:sp>
        <p:nvSpPr>
          <p:cNvPr id="20" name="Rectangle 19"/>
          <p:cNvSpPr/>
          <p:nvPr userDrawn="1"/>
        </p:nvSpPr>
        <p:spPr>
          <a:xfrm>
            <a:off x="5545140" y="1924051"/>
            <a:ext cx="1633537" cy="122555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75</a:t>
            </a:r>
          </a:p>
          <a:p>
            <a:pPr fontAlgn="base">
              <a:spcBef>
                <a:spcPct val="0"/>
              </a:spcBef>
              <a:spcAft>
                <a:spcPct val="0"/>
              </a:spcAft>
              <a:defRPr/>
            </a:pPr>
            <a:r>
              <a:rPr lang="en-US" dirty="0">
                <a:solidFill>
                  <a:prstClr val="white"/>
                </a:solidFill>
              </a:rPr>
              <a:t>G: 50</a:t>
            </a:r>
          </a:p>
          <a:p>
            <a:pPr fontAlgn="base">
              <a:spcBef>
                <a:spcPct val="0"/>
              </a:spcBef>
              <a:spcAft>
                <a:spcPct val="0"/>
              </a:spcAft>
              <a:defRPr/>
            </a:pPr>
            <a:r>
              <a:rPr lang="en-US" dirty="0">
                <a:solidFill>
                  <a:prstClr val="white"/>
                </a:solidFill>
              </a:rPr>
              <a:t>B: 66</a:t>
            </a:r>
          </a:p>
        </p:txBody>
      </p:sp>
      <p:sp>
        <p:nvSpPr>
          <p:cNvPr id="21" name="Rectangle 20"/>
          <p:cNvSpPr/>
          <p:nvPr userDrawn="1"/>
        </p:nvSpPr>
        <p:spPr>
          <a:xfrm>
            <a:off x="7239000" y="5494338"/>
            <a:ext cx="1633539" cy="11557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anchor="ctr"/>
          <a:lstStyle/>
          <a:p>
            <a:pPr fontAlgn="base">
              <a:spcBef>
                <a:spcPct val="0"/>
              </a:spcBef>
              <a:spcAft>
                <a:spcPct val="0"/>
              </a:spcAft>
              <a:defRPr/>
            </a:pPr>
            <a:r>
              <a:rPr lang="en-US" dirty="0">
                <a:solidFill>
                  <a:srgbClr val="002147"/>
                </a:solidFill>
              </a:rPr>
              <a:t>R: 231</a:t>
            </a:r>
          </a:p>
          <a:p>
            <a:pPr fontAlgn="base">
              <a:spcBef>
                <a:spcPct val="0"/>
              </a:spcBef>
              <a:spcAft>
                <a:spcPct val="0"/>
              </a:spcAft>
              <a:defRPr/>
            </a:pPr>
            <a:r>
              <a:rPr lang="en-US" dirty="0">
                <a:solidFill>
                  <a:srgbClr val="002147"/>
                </a:solidFill>
              </a:rPr>
              <a:t>G: 231</a:t>
            </a:r>
          </a:p>
          <a:p>
            <a:pPr fontAlgn="base">
              <a:spcBef>
                <a:spcPct val="0"/>
              </a:spcBef>
              <a:spcAft>
                <a:spcPct val="0"/>
              </a:spcAft>
              <a:defRPr/>
            </a:pPr>
            <a:r>
              <a:rPr lang="en-US" dirty="0">
                <a:solidFill>
                  <a:srgbClr val="002147"/>
                </a:solidFill>
              </a:rPr>
              <a:t>B: 231</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 Placeholder 22"/>
          <p:cNvSpPr>
            <a:spLocks noGrp="1"/>
          </p:cNvSpPr>
          <p:nvPr>
            <p:ph type="body" sz="quarter" idx="12"/>
          </p:nvPr>
        </p:nvSpPr>
        <p:spPr>
          <a:xfrm>
            <a:off x="287339" y="1269658"/>
            <a:ext cx="1486532" cy="485775"/>
          </a:xfrm>
        </p:spPr>
        <p:txBody>
          <a:bodyPr/>
          <a:lstStyle>
            <a:lvl1pPr>
              <a:buNone/>
              <a:defRPr>
                <a:solidFill>
                  <a:srgbClr val="747679"/>
                </a:solidFill>
              </a:defRPr>
            </a:lvl1pPr>
          </a:lstStyle>
          <a:p>
            <a:pPr lvl="0"/>
            <a:r>
              <a:rPr lang="en-US" smtClean="0"/>
              <a:t>Click to edit Master text styles</a:t>
            </a:r>
          </a:p>
        </p:txBody>
      </p:sp>
      <p:sp>
        <p:nvSpPr>
          <p:cNvPr id="17" name="Text Placeholder 22"/>
          <p:cNvSpPr>
            <a:spLocks noGrp="1"/>
          </p:cNvSpPr>
          <p:nvPr>
            <p:ph type="body" sz="quarter" idx="13"/>
          </p:nvPr>
        </p:nvSpPr>
        <p:spPr>
          <a:xfrm>
            <a:off x="3865327" y="1269658"/>
            <a:ext cx="2887487" cy="485775"/>
          </a:xfrm>
        </p:spPr>
        <p:txBody>
          <a:bodyPr/>
          <a:lstStyle>
            <a:lvl1pPr>
              <a:buNone/>
              <a:defRPr>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732189518"/>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OverTx">
  <p:cSld name="标题和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369889" y="781051"/>
            <a:ext cx="8429625" cy="776288"/>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61951" y="1600201"/>
            <a:ext cx="8447088" cy="23495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361951" y="4102100"/>
            <a:ext cx="8447088" cy="23510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sldNum" sz="quarter" idx="10"/>
          </p:nvPr>
        </p:nvSpPr>
        <p:spPr/>
        <p:txBody>
          <a:bodyPr rtlCol="0"/>
          <a:lstStyle>
            <a:lvl1pPr fontAlgn="auto">
              <a:spcBef>
                <a:spcPts val="0"/>
              </a:spcBef>
              <a:spcAft>
                <a:spcPts val="0"/>
              </a:spcAft>
              <a:defRPr>
                <a:solidFill>
                  <a:srgbClr val="002147">
                    <a:tint val="75000"/>
                  </a:srgbClr>
                </a:solidFill>
                <a:latin typeface="Arial" pitchFamily="34" charset="0"/>
                <a:ea typeface="+mn-ea"/>
                <a:cs typeface="+mn-cs"/>
              </a:defRPr>
            </a:lvl1pPr>
          </a:lstStyle>
          <a:p>
            <a:pPr>
              <a:defRPr/>
            </a:pPr>
            <a:fld id="{5A13CC34-29AD-4CFE-B9D7-298960834AF6}" type="slidenum">
              <a:rPr lang="en-GB" altLang="zh-CN"/>
              <a:pPr>
                <a:defRPr/>
              </a:pPr>
              <a:t>‹#›</a:t>
            </a:fld>
            <a:endParaRPr lang="en-GB" altLang="zh-CN"/>
          </a:p>
        </p:txBody>
      </p:sp>
    </p:spTree>
    <p:extLst>
      <p:ext uri="{BB962C8B-B14F-4D97-AF65-F5344CB8AC3E}">
        <p14:creationId xmlns:p14="http://schemas.microsoft.com/office/powerpoint/2010/main" val="3695649007"/>
      </p:ext>
    </p:extLst>
  </p:cSld>
  <p:clrMapOvr>
    <a:masterClrMapping/>
  </p:clrMapOvr>
  <p:transition>
    <p:fade/>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fontAlgn="auto">
              <a:spcBef>
                <a:spcPts val="0"/>
              </a:spcBef>
              <a:spcAft>
                <a:spcPts val="0"/>
              </a:spcAft>
              <a:defRPr>
                <a:latin typeface="Arial" pitchFamily="34" charset="0"/>
                <a:cs typeface="+mn-cs"/>
              </a:defRPr>
            </a:lvl1pPr>
          </a:lstStyle>
          <a:p>
            <a:pPr>
              <a:defRPr/>
            </a:pPr>
            <a:fld id="{7AB247FB-F145-4394-9095-90DF9E79BD96}" type="slidenum">
              <a:rPr lang="en-GB" altLang="zh-CN"/>
              <a:pPr>
                <a:defRPr/>
              </a:pPr>
              <a:t>‹#›</a:t>
            </a:fld>
            <a:endParaRPr lang="en-GB" altLang="zh-CN"/>
          </a:p>
        </p:txBody>
      </p:sp>
    </p:spTree>
    <p:extLst>
      <p:ext uri="{BB962C8B-B14F-4D97-AF65-F5344CB8AC3E}">
        <p14:creationId xmlns:p14="http://schemas.microsoft.com/office/powerpoint/2010/main" val="2995000386"/>
      </p:ext>
    </p:extLst>
  </p:cSld>
  <p:clrMapOvr>
    <a:masterClrMapping/>
  </p:clrMapOvr>
  <p:transition>
    <p:fade/>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6"/>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89" y="3628840"/>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778926445"/>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507001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50212123"/>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68701561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026476503"/>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772333759"/>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65772797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813621734"/>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33152208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48748649"/>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75219451"/>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942696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1501702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935871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768488737"/>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55953613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193932057"/>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7470647"/>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8230296"/>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541709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873050"/>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97466357"/>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8512979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9709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4226348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46788625"/>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269698"/>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393239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4034676"/>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3810210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273784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89" y="2110853"/>
            <a:ext cx="8566151"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fontAlgn="auto">
              <a:spcBef>
                <a:spcPts val="0"/>
              </a:spcBef>
              <a:spcAft>
                <a:spcPts val="0"/>
              </a:spcAft>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fontAlgn="auto">
              <a:spcBef>
                <a:spcPts val="0"/>
              </a:spcBef>
              <a:spcAft>
                <a:spcPts val="0"/>
              </a:spcAft>
              <a:defRPr>
                <a:cs typeface="+mn-cs"/>
              </a:defRPr>
            </a:lvl1pPr>
          </a:lstStyle>
          <a:p>
            <a:pPr>
              <a:defRPr/>
            </a:pPr>
            <a:fld id="{9B7FCA2F-E38A-430E-BE48-22344302DA64}" type="slidenum">
              <a:rPr lang="en-US" altLang="zh-CN"/>
              <a:pPr>
                <a:defRPr/>
              </a:pPr>
              <a:t>‹#›</a:t>
            </a:fld>
            <a:endParaRPr lang="en-US" altLang="zh-CN"/>
          </a:p>
        </p:txBody>
      </p:sp>
    </p:spTree>
    <p:extLst>
      <p:ext uri="{BB962C8B-B14F-4D97-AF65-F5344CB8AC3E}">
        <p14:creationId xmlns:p14="http://schemas.microsoft.com/office/powerpoint/2010/main" val="1424680548"/>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US" smtClean="0"/>
              <a:t>Click to edit Master text styles</a:t>
            </a:r>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fontAlgn="auto">
              <a:spcBef>
                <a:spcPts val="0"/>
              </a:spcBef>
              <a:spcAft>
                <a:spcPts val="0"/>
              </a:spcAft>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fontAlgn="auto">
              <a:spcBef>
                <a:spcPts val="0"/>
              </a:spcBef>
              <a:spcAft>
                <a:spcPts val="0"/>
              </a:spcAft>
              <a:defRPr>
                <a:cs typeface="+mn-cs"/>
              </a:defRPr>
            </a:lvl1pPr>
          </a:lstStyle>
          <a:p>
            <a:pPr>
              <a:defRPr/>
            </a:pPr>
            <a:fld id="{05D689E0-DB22-4B66-8489-F56EAA36E8A1}" type="slidenum">
              <a:rPr lang="en-US" altLang="zh-CN"/>
              <a:pPr>
                <a:defRPr/>
              </a:pPr>
              <a:t>‹#›</a:t>
            </a:fld>
            <a:endParaRPr lang="en-US" altLang="zh-CN"/>
          </a:p>
        </p:txBody>
      </p:sp>
    </p:spTree>
    <p:extLst>
      <p:ext uri="{BB962C8B-B14F-4D97-AF65-F5344CB8AC3E}">
        <p14:creationId xmlns:p14="http://schemas.microsoft.com/office/powerpoint/2010/main" val="259587524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5088335" y="5544911"/>
            <a:ext cx="3760392" cy="833663"/>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smtClean="0"/>
              <a:t>Click to edit Master text styles</a:t>
            </a:r>
          </a:p>
        </p:txBody>
      </p:sp>
      <p:sp>
        <p:nvSpPr>
          <p:cNvPr id="6" name="Footer Placeholder 4"/>
          <p:cNvSpPr>
            <a:spLocks noGrp="1"/>
          </p:cNvSpPr>
          <p:nvPr>
            <p:ph type="ftr" sz="quarter" idx="15"/>
          </p:nvPr>
        </p:nvSpPr>
        <p:spPr/>
        <p:txBody>
          <a:bodyPr/>
          <a:lstStyle>
            <a:lvl1pPr fontAlgn="auto">
              <a:spcBef>
                <a:spcPts val="0"/>
              </a:spcBef>
              <a:spcAft>
                <a:spcPts val="0"/>
              </a:spcAft>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6"/>
          </p:nvPr>
        </p:nvSpPr>
        <p:spPr/>
        <p:txBody>
          <a:bodyPr/>
          <a:lstStyle>
            <a:lvl1pPr fontAlgn="auto">
              <a:spcBef>
                <a:spcPts val="0"/>
              </a:spcBef>
              <a:spcAft>
                <a:spcPts val="0"/>
              </a:spcAft>
              <a:defRPr>
                <a:cs typeface="+mn-cs"/>
              </a:defRPr>
            </a:lvl1pPr>
          </a:lstStyle>
          <a:p>
            <a:pPr>
              <a:defRPr/>
            </a:pPr>
            <a:fld id="{AF7BBA70-5FCD-44F7-8CFE-CC765F99D835}" type="slidenum">
              <a:rPr lang="en-US" altLang="zh-CN"/>
              <a:pPr>
                <a:defRPr/>
              </a:pPr>
              <a:t>‹#›</a:t>
            </a:fld>
            <a:endParaRPr lang="en-US" altLang="zh-CN"/>
          </a:p>
        </p:txBody>
      </p:sp>
    </p:spTree>
    <p:extLst>
      <p:ext uri="{BB962C8B-B14F-4D97-AF65-F5344CB8AC3E}">
        <p14:creationId xmlns:p14="http://schemas.microsoft.com/office/powerpoint/2010/main" val="597769819"/>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645466" y="2117186"/>
            <a:ext cx="4211471" cy="4261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6"/>
          </p:nvPr>
        </p:nvSpPr>
        <p:spPr/>
        <p:txBody>
          <a:bodyPr/>
          <a:lstStyle>
            <a:lvl1pPr fontAlgn="auto">
              <a:spcBef>
                <a:spcPts val="0"/>
              </a:spcBef>
              <a:spcAft>
                <a:spcPts val="0"/>
              </a:spcAft>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fontAlgn="auto">
              <a:spcBef>
                <a:spcPts val="0"/>
              </a:spcBef>
              <a:spcAft>
                <a:spcPts val="0"/>
              </a:spcAft>
              <a:defRPr>
                <a:cs typeface="+mn-cs"/>
              </a:defRPr>
            </a:lvl1pPr>
          </a:lstStyle>
          <a:p>
            <a:pPr>
              <a:defRPr/>
            </a:pPr>
            <a:fld id="{6727FD70-7CEC-47EA-BA98-7575108CEDD4}" type="slidenum">
              <a:rPr lang="en-US" altLang="zh-CN"/>
              <a:pPr>
                <a:defRPr/>
              </a:pPr>
              <a:t>‹#›</a:t>
            </a:fld>
            <a:endParaRPr lang="en-US" altLang="zh-CN"/>
          </a:p>
        </p:txBody>
      </p:sp>
    </p:spTree>
    <p:extLst>
      <p:ext uri="{BB962C8B-B14F-4D97-AF65-F5344CB8AC3E}">
        <p14:creationId xmlns:p14="http://schemas.microsoft.com/office/powerpoint/2010/main" val="1541613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9182101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356000" y="2243139"/>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smtClean="0"/>
              <a:t>Click icon to add picture</a:t>
            </a:r>
            <a:endParaRPr lang="en-US" noProof="0" dirty="0"/>
          </a:p>
        </p:txBody>
      </p:sp>
      <p:sp>
        <p:nvSpPr>
          <p:cNvPr id="6" name="Footer Placeholder 4"/>
          <p:cNvSpPr>
            <a:spLocks noGrp="1"/>
          </p:cNvSpPr>
          <p:nvPr>
            <p:ph type="ftr" sz="quarter" idx="16"/>
          </p:nvPr>
        </p:nvSpPr>
        <p:spPr/>
        <p:txBody>
          <a:bodyPr/>
          <a:lstStyle>
            <a:lvl1pPr fontAlgn="auto">
              <a:spcBef>
                <a:spcPts val="0"/>
              </a:spcBef>
              <a:spcAft>
                <a:spcPts val="0"/>
              </a:spcAft>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fontAlgn="auto">
              <a:spcBef>
                <a:spcPts val="0"/>
              </a:spcBef>
              <a:spcAft>
                <a:spcPts val="0"/>
              </a:spcAft>
              <a:defRPr>
                <a:cs typeface="+mn-cs"/>
              </a:defRPr>
            </a:lvl1pPr>
          </a:lstStyle>
          <a:p>
            <a:pPr>
              <a:defRPr/>
            </a:pPr>
            <a:fld id="{65832971-F84A-48B2-80A9-D68C0D3D9EA8}" type="slidenum">
              <a:rPr lang="en-US" altLang="zh-CN"/>
              <a:pPr>
                <a:defRPr/>
              </a:pPr>
              <a:t>‹#›</a:t>
            </a:fld>
            <a:endParaRPr lang="en-US" altLang="zh-CN"/>
          </a:p>
        </p:txBody>
      </p:sp>
    </p:spTree>
    <p:extLst>
      <p:ext uri="{BB962C8B-B14F-4D97-AF65-F5344CB8AC3E}">
        <p14:creationId xmlns:p14="http://schemas.microsoft.com/office/powerpoint/2010/main" val="2344237160"/>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53057916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360905874"/>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705417919"/>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04715694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168479874"/>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795428749"/>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717087175"/>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457259546"/>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6437354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5438755"/>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653521944"/>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899912020"/>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454477300"/>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361945623"/>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6" name="Rectangle 5"/>
          <p:cNvSpPr/>
          <p:nvPr userDrawn="1"/>
        </p:nvSpPr>
        <p:spPr>
          <a:xfrm>
            <a:off x="3859214" y="5486401"/>
            <a:ext cx="1635125" cy="1154113"/>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fontAlgn="base">
              <a:spcBef>
                <a:spcPct val="0"/>
              </a:spcBef>
              <a:spcAft>
                <a:spcPct val="0"/>
              </a:spcAft>
              <a:defRPr/>
            </a:pPr>
            <a:r>
              <a:rPr lang="en-US" dirty="0">
                <a:solidFill>
                  <a:prstClr val="white"/>
                </a:solidFill>
              </a:rPr>
              <a:t>R: 137</a:t>
            </a:r>
          </a:p>
          <a:p>
            <a:pPr fontAlgn="base">
              <a:spcBef>
                <a:spcPct val="0"/>
              </a:spcBef>
              <a:spcAft>
                <a:spcPct val="0"/>
              </a:spcAft>
              <a:defRPr/>
            </a:pPr>
            <a:r>
              <a:rPr lang="en-US" dirty="0">
                <a:solidFill>
                  <a:prstClr val="white"/>
                </a:solidFill>
              </a:rPr>
              <a:t>G: 138</a:t>
            </a:r>
          </a:p>
          <a:p>
            <a:pPr fontAlgn="base">
              <a:spcBef>
                <a:spcPct val="0"/>
              </a:spcBef>
              <a:spcAft>
                <a:spcPct val="0"/>
              </a:spcAft>
              <a:defRPr/>
            </a:pPr>
            <a:r>
              <a:rPr lang="en-US" dirty="0">
                <a:solidFill>
                  <a:prstClr val="white"/>
                </a:solidFill>
              </a:rPr>
              <a:t>B: 23</a:t>
            </a:r>
          </a:p>
        </p:txBody>
      </p:sp>
      <p:sp>
        <p:nvSpPr>
          <p:cNvPr id="7" name="Rectangle 6"/>
          <p:cNvSpPr/>
          <p:nvPr userDrawn="1"/>
        </p:nvSpPr>
        <p:spPr>
          <a:xfrm>
            <a:off x="3859214" y="3182938"/>
            <a:ext cx="1635125" cy="1058862"/>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fontAlgn="base">
              <a:spcBef>
                <a:spcPct val="0"/>
              </a:spcBef>
              <a:spcAft>
                <a:spcPct val="0"/>
              </a:spcAft>
              <a:defRPr/>
            </a:pPr>
            <a:r>
              <a:rPr lang="en-US" dirty="0">
                <a:solidFill>
                  <a:prstClr val="white"/>
                </a:solidFill>
              </a:rPr>
              <a:t>R: 156</a:t>
            </a:r>
          </a:p>
          <a:p>
            <a:pPr fontAlgn="base">
              <a:spcBef>
                <a:spcPct val="0"/>
              </a:spcBef>
              <a:spcAft>
                <a:spcPct val="0"/>
              </a:spcAft>
              <a:defRPr/>
            </a:pPr>
            <a:r>
              <a:rPr lang="en-US" dirty="0">
                <a:solidFill>
                  <a:prstClr val="white"/>
                </a:solidFill>
              </a:rPr>
              <a:t>G: 19</a:t>
            </a:r>
          </a:p>
          <a:p>
            <a:pPr fontAlgn="base">
              <a:spcBef>
                <a:spcPct val="0"/>
              </a:spcBef>
              <a:spcAft>
                <a:spcPct val="0"/>
              </a:spcAft>
              <a:defRPr/>
            </a:pPr>
            <a:r>
              <a:rPr lang="en-US" dirty="0">
                <a:solidFill>
                  <a:prstClr val="white"/>
                </a:solidFill>
              </a:rPr>
              <a:t>B: 46</a:t>
            </a:r>
          </a:p>
        </p:txBody>
      </p:sp>
      <p:sp>
        <p:nvSpPr>
          <p:cNvPr id="8" name="Rectangle 7"/>
          <p:cNvSpPr/>
          <p:nvPr userDrawn="1"/>
        </p:nvSpPr>
        <p:spPr>
          <a:xfrm>
            <a:off x="3859214" y="4291014"/>
            <a:ext cx="1635125" cy="11557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fontAlgn="base">
              <a:spcBef>
                <a:spcPct val="0"/>
              </a:spcBef>
              <a:spcAft>
                <a:spcPct val="0"/>
              </a:spcAft>
              <a:defRPr/>
            </a:pPr>
            <a:r>
              <a:rPr lang="en-US" dirty="0">
                <a:solidFill>
                  <a:prstClr val="white"/>
                </a:solidFill>
              </a:rPr>
              <a:t>R: 93</a:t>
            </a:r>
          </a:p>
          <a:p>
            <a:pPr fontAlgn="base">
              <a:spcBef>
                <a:spcPct val="0"/>
              </a:spcBef>
              <a:spcAft>
                <a:spcPct val="0"/>
              </a:spcAft>
              <a:defRPr/>
            </a:pPr>
            <a:r>
              <a:rPr lang="en-US" dirty="0">
                <a:solidFill>
                  <a:prstClr val="white"/>
                </a:solidFill>
              </a:rPr>
              <a:t>G: 75</a:t>
            </a:r>
          </a:p>
          <a:p>
            <a:pPr fontAlgn="base">
              <a:spcBef>
                <a:spcPct val="0"/>
              </a:spcBef>
              <a:spcAft>
                <a:spcPct val="0"/>
              </a:spcAft>
              <a:defRPr/>
            </a:pPr>
            <a:r>
              <a:rPr lang="en-US" dirty="0">
                <a:solidFill>
                  <a:prstClr val="white"/>
                </a:solidFill>
              </a:rPr>
              <a:t>B: 10</a:t>
            </a:r>
          </a:p>
        </p:txBody>
      </p:sp>
      <p:sp>
        <p:nvSpPr>
          <p:cNvPr id="9" name="Rectangle 8"/>
          <p:cNvSpPr/>
          <p:nvPr userDrawn="1"/>
        </p:nvSpPr>
        <p:spPr>
          <a:xfrm>
            <a:off x="7234240" y="4291014"/>
            <a:ext cx="1633537" cy="11557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113</a:t>
            </a:r>
          </a:p>
          <a:p>
            <a:pPr fontAlgn="base">
              <a:spcBef>
                <a:spcPct val="0"/>
              </a:spcBef>
              <a:spcAft>
                <a:spcPct val="0"/>
              </a:spcAft>
              <a:defRPr/>
            </a:pPr>
            <a:r>
              <a:rPr lang="en-US" dirty="0">
                <a:solidFill>
                  <a:prstClr val="white"/>
                </a:solidFill>
              </a:rPr>
              <a:t>G: 126</a:t>
            </a:r>
          </a:p>
          <a:p>
            <a:pPr fontAlgn="base">
              <a:spcBef>
                <a:spcPct val="0"/>
              </a:spcBef>
              <a:spcAft>
                <a:spcPct val="0"/>
              </a:spcAft>
              <a:defRPr/>
            </a:pPr>
            <a:r>
              <a:rPr lang="en-US" dirty="0">
                <a:solidFill>
                  <a:prstClr val="white"/>
                </a:solidFill>
              </a:rPr>
              <a:t>B: 189</a:t>
            </a:r>
          </a:p>
        </p:txBody>
      </p:sp>
      <p:sp>
        <p:nvSpPr>
          <p:cNvPr id="10" name="Rectangle 9"/>
          <p:cNvSpPr/>
          <p:nvPr userDrawn="1"/>
        </p:nvSpPr>
        <p:spPr>
          <a:xfrm>
            <a:off x="304800" y="5486401"/>
            <a:ext cx="1633539" cy="1154113"/>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anchor="ctr"/>
          <a:lstStyle/>
          <a:p>
            <a:pPr fontAlgn="base">
              <a:spcBef>
                <a:spcPct val="0"/>
              </a:spcBef>
              <a:spcAft>
                <a:spcPct val="0"/>
              </a:spcAft>
              <a:defRPr/>
            </a:pPr>
            <a:r>
              <a:rPr lang="en-US" dirty="0">
                <a:solidFill>
                  <a:prstClr val="white"/>
                </a:solidFill>
              </a:rPr>
              <a:t>R: 116</a:t>
            </a:r>
          </a:p>
          <a:p>
            <a:pPr fontAlgn="base">
              <a:spcBef>
                <a:spcPct val="0"/>
              </a:spcBef>
              <a:spcAft>
                <a:spcPct val="0"/>
              </a:spcAft>
              <a:defRPr/>
            </a:pPr>
            <a:r>
              <a:rPr lang="en-US" dirty="0">
                <a:solidFill>
                  <a:prstClr val="white"/>
                </a:solidFill>
              </a:rPr>
              <a:t>G: 118</a:t>
            </a:r>
          </a:p>
          <a:p>
            <a:pPr fontAlgn="base">
              <a:spcBef>
                <a:spcPct val="0"/>
              </a:spcBef>
              <a:spcAft>
                <a:spcPct val="0"/>
              </a:spcAft>
              <a:defRPr/>
            </a:pPr>
            <a:r>
              <a:rPr lang="en-US" dirty="0">
                <a:solidFill>
                  <a:prstClr val="white"/>
                </a:solidFill>
              </a:rPr>
              <a:t>B: 121</a:t>
            </a:r>
          </a:p>
        </p:txBody>
      </p:sp>
      <p:sp>
        <p:nvSpPr>
          <p:cNvPr id="11" name="Rectangle 10"/>
          <p:cNvSpPr/>
          <p:nvPr userDrawn="1"/>
        </p:nvSpPr>
        <p:spPr>
          <a:xfrm>
            <a:off x="5540375" y="5484813"/>
            <a:ext cx="1633539" cy="11557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74</a:t>
            </a:r>
          </a:p>
          <a:p>
            <a:pPr fontAlgn="base">
              <a:spcBef>
                <a:spcPct val="0"/>
              </a:spcBef>
              <a:spcAft>
                <a:spcPct val="0"/>
              </a:spcAft>
              <a:defRPr/>
            </a:pPr>
            <a:r>
              <a:rPr lang="en-US" dirty="0">
                <a:solidFill>
                  <a:prstClr val="white"/>
                </a:solidFill>
              </a:rPr>
              <a:t>G: 25</a:t>
            </a:r>
          </a:p>
          <a:p>
            <a:pPr fontAlgn="base">
              <a:spcBef>
                <a:spcPct val="0"/>
              </a:spcBef>
              <a:spcAft>
                <a:spcPct val="0"/>
              </a:spcAft>
              <a:defRPr/>
            </a:pPr>
            <a:r>
              <a:rPr lang="en-US" dirty="0">
                <a:solidFill>
                  <a:prstClr val="white"/>
                </a:solidFill>
              </a:rPr>
              <a:t>B: 19</a:t>
            </a:r>
          </a:p>
        </p:txBody>
      </p:sp>
      <p:sp>
        <p:nvSpPr>
          <p:cNvPr id="12" name="Rectangle 11"/>
          <p:cNvSpPr/>
          <p:nvPr userDrawn="1"/>
        </p:nvSpPr>
        <p:spPr>
          <a:xfrm>
            <a:off x="5545140" y="3190876"/>
            <a:ext cx="1633537" cy="105886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189</a:t>
            </a:r>
          </a:p>
          <a:p>
            <a:pPr fontAlgn="base">
              <a:spcBef>
                <a:spcPct val="0"/>
              </a:spcBef>
              <a:spcAft>
                <a:spcPct val="0"/>
              </a:spcAft>
              <a:defRPr/>
            </a:pPr>
            <a:r>
              <a:rPr lang="en-US" dirty="0">
                <a:solidFill>
                  <a:prstClr val="white"/>
                </a:solidFill>
              </a:rPr>
              <a:t>G: 120</a:t>
            </a:r>
          </a:p>
          <a:p>
            <a:pPr fontAlgn="base">
              <a:spcBef>
                <a:spcPct val="0"/>
              </a:spcBef>
              <a:spcAft>
                <a:spcPct val="0"/>
              </a:spcAft>
              <a:defRPr/>
            </a:pPr>
            <a:r>
              <a:rPr lang="en-US" dirty="0">
                <a:solidFill>
                  <a:prstClr val="white"/>
                </a:solidFill>
              </a:rPr>
              <a:t>B: 36</a:t>
            </a:r>
          </a:p>
        </p:txBody>
      </p:sp>
      <p:sp>
        <p:nvSpPr>
          <p:cNvPr id="13" name="Rectangle 12"/>
          <p:cNvSpPr/>
          <p:nvPr userDrawn="1"/>
        </p:nvSpPr>
        <p:spPr>
          <a:xfrm>
            <a:off x="5545140" y="4291014"/>
            <a:ext cx="1633537" cy="11557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231</a:t>
            </a:r>
          </a:p>
          <a:p>
            <a:pPr fontAlgn="base">
              <a:spcBef>
                <a:spcPct val="0"/>
              </a:spcBef>
              <a:spcAft>
                <a:spcPct val="0"/>
              </a:spcAft>
              <a:defRPr/>
            </a:pPr>
            <a:r>
              <a:rPr lang="en-US" dirty="0">
                <a:solidFill>
                  <a:prstClr val="white"/>
                </a:solidFill>
              </a:rPr>
              <a:t>G: 181</a:t>
            </a:r>
          </a:p>
          <a:p>
            <a:pPr fontAlgn="base">
              <a:spcBef>
                <a:spcPct val="0"/>
              </a:spcBef>
              <a:spcAft>
                <a:spcPct val="0"/>
              </a:spcAft>
              <a:defRPr/>
            </a:pPr>
            <a:r>
              <a:rPr lang="en-US" dirty="0">
                <a:solidFill>
                  <a:prstClr val="white"/>
                </a:solidFill>
              </a:rPr>
              <a:t>B: 19</a:t>
            </a:r>
          </a:p>
        </p:txBody>
      </p:sp>
      <p:sp>
        <p:nvSpPr>
          <p:cNvPr id="14" name="Rectangle 13"/>
          <p:cNvSpPr/>
          <p:nvPr userDrawn="1"/>
        </p:nvSpPr>
        <p:spPr>
          <a:xfrm>
            <a:off x="7239000" y="1924051"/>
            <a:ext cx="1635125" cy="122555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232</a:t>
            </a:r>
          </a:p>
          <a:p>
            <a:pPr fontAlgn="base">
              <a:spcBef>
                <a:spcPct val="0"/>
              </a:spcBef>
              <a:spcAft>
                <a:spcPct val="0"/>
              </a:spcAft>
              <a:defRPr/>
            </a:pPr>
            <a:r>
              <a:rPr lang="en-US" dirty="0">
                <a:solidFill>
                  <a:prstClr val="white"/>
                </a:solidFill>
              </a:rPr>
              <a:t>G: 211</a:t>
            </a:r>
          </a:p>
          <a:p>
            <a:pPr fontAlgn="base">
              <a:spcBef>
                <a:spcPct val="0"/>
              </a:spcBef>
              <a:spcAft>
                <a:spcPct val="0"/>
              </a:spcAft>
              <a:defRPr/>
            </a:pPr>
            <a:r>
              <a:rPr lang="en-US" dirty="0">
                <a:solidFill>
                  <a:prstClr val="white"/>
                </a:solidFill>
              </a:rPr>
              <a:t>B: 165</a:t>
            </a:r>
          </a:p>
        </p:txBody>
      </p:sp>
      <p:sp>
        <p:nvSpPr>
          <p:cNvPr id="15" name="Rectangle 14"/>
          <p:cNvSpPr/>
          <p:nvPr userDrawn="1"/>
        </p:nvSpPr>
        <p:spPr>
          <a:xfrm>
            <a:off x="7239000" y="3190876"/>
            <a:ext cx="1635125" cy="105886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220</a:t>
            </a:r>
          </a:p>
          <a:p>
            <a:pPr fontAlgn="base">
              <a:spcBef>
                <a:spcPct val="0"/>
              </a:spcBef>
              <a:spcAft>
                <a:spcPct val="0"/>
              </a:spcAft>
              <a:defRPr/>
            </a:pPr>
            <a:r>
              <a:rPr lang="en-US" dirty="0">
                <a:solidFill>
                  <a:prstClr val="white"/>
                </a:solidFill>
              </a:rPr>
              <a:t>G: 145</a:t>
            </a:r>
          </a:p>
          <a:p>
            <a:pPr fontAlgn="base">
              <a:spcBef>
                <a:spcPct val="0"/>
              </a:spcBef>
              <a:spcAft>
                <a:spcPct val="0"/>
              </a:spcAft>
              <a:defRPr/>
            </a:pPr>
            <a:r>
              <a:rPr lang="en-US" dirty="0">
                <a:solidFill>
                  <a:prstClr val="white"/>
                </a:solidFill>
              </a:rPr>
              <a:t>B: 174</a:t>
            </a:r>
          </a:p>
        </p:txBody>
      </p:sp>
      <p:sp>
        <p:nvSpPr>
          <p:cNvPr id="16" name="Rectangle 15"/>
          <p:cNvSpPr/>
          <p:nvPr userDrawn="1"/>
        </p:nvSpPr>
        <p:spPr>
          <a:xfrm>
            <a:off x="304800" y="1920876"/>
            <a:ext cx="1633539" cy="122555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fontAlgn="base">
              <a:spcBef>
                <a:spcPct val="0"/>
              </a:spcBef>
              <a:spcAft>
                <a:spcPct val="0"/>
              </a:spcAft>
              <a:defRPr/>
            </a:pPr>
            <a:r>
              <a:rPr lang="en-US" dirty="0">
                <a:solidFill>
                  <a:prstClr val="white"/>
                </a:solidFill>
              </a:rPr>
              <a:t>R: 0</a:t>
            </a:r>
          </a:p>
          <a:p>
            <a:pPr fontAlgn="base">
              <a:spcBef>
                <a:spcPct val="0"/>
              </a:spcBef>
              <a:spcAft>
                <a:spcPct val="0"/>
              </a:spcAft>
              <a:defRPr/>
            </a:pPr>
            <a:r>
              <a:rPr lang="en-US" dirty="0">
                <a:solidFill>
                  <a:prstClr val="white"/>
                </a:solidFill>
              </a:rPr>
              <a:t>G: 33</a:t>
            </a:r>
          </a:p>
          <a:p>
            <a:pPr fontAlgn="base">
              <a:spcBef>
                <a:spcPct val="0"/>
              </a:spcBef>
              <a:spcAft>
                <a:spcPct val="0"/>
              </a:spcAft>
              <a:defRPr/>
            </a:pPr>
            <a:r>
              <a:rPr lang="en-US" dirty="0">
                <a:solidFill>
                  <a:prstClr val="white"/>
                </a:solidFill>
              </a:rPr>
              <a:t>B: 71</a:t>
            </a:r>
          </a:p>
        </p:txBody>
      </p:sp>
      <p:sp>
        <p:nvSpPr>
          <p:cNvPr id="18" name="Rectangle 17"/>
          <p:cNvSpPr/>
          <p:nvPr userDrawn="1"/>
        </p:nvSpPr>
        <p:spPr>
          <a:xfrm>
            <a:off x="304800" y="4289426"/>
            <a:ext cx="1633539" cy="1154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fontAlgn="base">
              <a:spcBef>
                <a:spcPct val="0"/>
              </a:spcBef>
              <a:spcAft>
                <a:spcPct val="0"/>
              </a:spcAft>
              <a:defRPr/>
            </a:pPr>
            <a:r>
              <a:rPr lang="en-US" dirty="0">
                <a:solidFill>
                  <a:prstClr val="white"/>
                </a:solidFill>
              </a:rPr>
              <a:t>R: 0</a:t>
            </a:r>
          </a:p>
          <a:p>
            <a:pPr fontAlgn="base">
              <a:spcBef>
                <a:spcPct val="0"/>
              </a:spcBef>
              <a:spcAft>
                <a:spcPct val="0"/>
              </a:spcAft>
              <a:defRPr/>
            </a:pPr>
            <a:r>
              <a:rPr lang="en-US" dirty="0">
                <a:solidFill>
                  <a:prstClr val="white"/>
                </a:solidFill>
              </a:rPr>
              <a:t>G: 0</a:t>
            </a:r>
          </a:p>
          <a:p>
            <a:pPr fontAlgn="base">
              <a:spcBef>
                <a:spcPct val="0"/>
              </a:spcBef>
              <a:spcAft>
                <a:spcPct val="0"/>
              </a:spcAft>
              <a:defRPr/>
            </a:pPr>
            <a:r>
              <a:rPr lang="en-US" dirty="0">
                <a:solidFill>
                  <a:prstClr val="white"/>
                </a:solidFill>
              </a:rPr>
              <a:t>B: 0</a:t>
            </a:r>
          </a:p>
        </p:txBody>
      </p:sp>
      <p:sp>
        <p:nvSpPr>
          <p:cNvPr id="19" name="Rectangle 18"/>
          <p:cNvSpPr/>
          <p:nvPr userDrawn="1"/>
        </p:nvSpPr>
        <p:spPr>
          <a:xfrm>
            <a:off x="3859214" y="1920876"/>
            <a:ext cx="1635125" cy="122555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fontAlgn="base">
              <a:spcBef>
                <a:spcPct val="0"/>
              </a:spcBef>
              <a:spcAft>
                <a:spcPct val="0"/>
              </a:spcAft>
              <a:defRPr/>
            </a:pPr>
            <a:r>
              <a:rPr lang="en-US" dirty="0">
                <a:solidFill>
                  <a:prstClr val="white"/>
                </a:solidFill>
              </a:rPr>
              <a:t>R: 0</a:t>
            </a:r>
          </a:p>
          <a:p>
            <a:pPr fontAlgn="base">
              <a:spcBef>
                <a:spcPct val="0"/>
              </a:spcBef>
              <a:spcAft>
                <a:spcPct val="0"/>
              </a:spcAft>
              <a:defRPr/>
            </a:pPr>
            <a:r>
              <a:rPr lang="en-US" dirty="0">
                <a:solidFill>
                  <a:prstClr val="white"/>
                </a:solidFill>
              </a:rPr>
              <a:t>G: 130</a:t>
            </a:r>
          </a:p>
          <a:p>
            <a:pPr fontAlgn="base">
              <a:spcBef>
                <a:spcPct val="0"/>
              </a:spcBef>
              <a:spcAft>
                <a:spcPct val="0"/>
              </a:spcAft>
              <a:defRPr/>
            </a:pPr>
            <a:r>
              <a:rPr lang="en-US" dirty="0">
                <a:solidFill>
                  <a:prstClr val="white"/>
                </a:solidFill>
              </a:rPr>
              <a:t>B: 192</a:t>
            </a:r>
          </a:p>
        </p:txBody>
      </p:sp>
      <p:sp>
        <p:nvSpPr>
          <p:cNvPr id="20" name="Rectangle 19"/>
          <p:cNvSpPr/>
          <p:nvPr userDrawn="1"/>
        </p:nvSpPr>
        <p:spPr>
          <a:xfrm>
            <a:off x="5545140" y="1924051"/>
            <a:ext cx="1633537" cy="122555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75</a:t>
            </a:r>
          </a:p>
          <a:p>
            <a:pPr fontAlgn="base">
              <a:spcBef>
                <a:spcPct val="0"/>
              </a:spcBef>
              <a:spcAft>
                <a:spcPct val="0"/>
              </a:spcAft>
              <a:defRPr/>
            </a:pPr>
            <a:r>
              <a:rPr lang="en-US" dirty="0">
                <a:solidFill>
                  <a:prstClr val="white"/>
                </a:solidFill>
              </a:rPr>
              <a:t>G: 50</a:t>
            </a:r>
          </a:p>
          <a:p>
            <a:pPr fontAlgn="base">
              <a:spcBef>
                <a:spcPct val="0"/>
              </a:spcBef>
              <a:spcAft>
                <a:spcPct val="0"/>
              </a:spcAft>
              <a:defRPr/>
            </a:pPr>
            <a:r>
              <a:rPr lang="en-US" dirty="0">
                <a:solidFill>
                  <a:prstClr val="white"/>
                </a:solidFill>
              </a:rPr>
              <a:t>B: 66</a:t>
            </a:r>
          </a:p>
        </p:txBody>
      </p:sp>
      <p:sp>
        <p:nvSpPr>
          <p:cNvPr id="21" name="Rectangle 20"/>
          <p:cNvSpPr/>
          <p:nvPr userDrawn="1"/>
        </p:nvSpPr>
        <p:spPr>
          <a:xfrm>
            <a:off x="7239000" y="5494338"/>
            <a:ext cx="1633539" cy="11557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anchor="ctr"/>
          <a:lstStyle/>
          <a:p>
            <a:pPr fontAlgn="base">
              <a:spcBef>
                <a:spcPct val="0"/>
              </a:spcBef>
              <a:spcAft>
                <a:spcPct val="0"/>
              </a:spcAft>
              <a:defRPr/>
            </a:pPr>
            <a:r>
              <a:rPr lang="en-US" dirty="0">
                <a:solidFill>
                  <a:srgbClr val="002147"/>
                </a:solidFill>
              </a:rPr>
              <a:t>R: 231</a:t>
            </a:r>
          </a:p>
          <a:p>
            <a:pPr fontAlgn="base">
              <a:spcBef>
                <a:spcPct val="0"/>
              </a:spcBef>
              <a:spcAft>
                <a:spcPct val="0"/>
              </a:spcAft>
              <a:defRPr/>
            </a:pPr>
            <a:r>
              <a:rPr lang="en-US" dirty="0">
                <a:solidFill>
                  <a:srgbClr val="002147"/>
                </a:solidFill>
              </a:rPr>
              <a:t>G: 231</a:t>
            </a:r>
          </a:p>
          <a:p>
            <a:pPr fontAlgn="base">
              <a:spcBef>
                <a:spcPct val="0"/>
              </a:spcBef>
              <a:spcAft>
                <a:spcPct val="0"/>
              </a:spcAft>
              <a:defRPr/>
            </a:pPr>
            <a:r>
              <a:rPr lang="en-US" dirty="0">
                <a:solidFill>
                  <a:srgbClr val="002147"/>
                </a:solidFill>
              </a:rPr>
              <a:t>B: 231</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 Placeholder 22"/>
          <p:cNvSpPr>
            <a:spLocks noGrp="1"/>
          </p:cNvSpPr>
          <p:nvPr>
            <p:ph type="body" sz="quarter" idx="12"/>
          </p:nvPr>
        </p:nvSpPr>
        <p:spPr>
          <a:xfrm>
            <a:off x="287339" y="1269658"/>
            <a:ext cx="1486532" cy="485775"/>
          </a:xfrm>
        </p:spPr>
        <p:txBody>
          <a:bodyPr/>
          <a:lstStyle>
            <a:lvl1pPr>
              <a:buNone/>
              <a:defRPr>
                <a:solidFill>
                  <a:srgbClr val="747679"/>
                </a:solidFill>
              </a:defRPr>
            </a:lvl1pPr>
          </a:lstStyle>
          <a:p>
            <a:pPr lvl="0"/>
            <a:r>
              <a:rPr lang="en-US" smtClean="0"/>
              <a:t>Click to edit Master text styles</a:t>
            </a:r>
          </a:p>
        </p:txBody>
      </p:sp>
      <p:sp>
        <p:nvSpPr>
          <p:cNvPr id="17" name="Text Placeholder 22"/>
          <p:cNvSpPr>
            <a:spLocks noGrp="1"/>
          </p:cNvSpPr>
          <p:nvPr>
            <p:ph type="body" sz="quarter" idx="13"/>
          </p:nvPr>
        </p:nvSpPr>
        <p:spPr>
          <a:xfrm>
            <a:off x="3865327" y="1269658"/>
            <a:ext cx="2887487" cy="485775"/>
          </a:xfrm>
        </p:spPr>
        <p:txBody>
          <a:bodyPr/>
          <a:lstStyle>
            <a:lvl1pPr>
              <a:buNone/>
              <a:defRPr>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412008182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solidFill>
                  <a:srgbClr val="002147"/>
                </a:solidFill>
                <a:latin typeface="Arial" charset="0"/>
                <a:cs typeface="+mn-cs"/>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p>
        </p:txBody>
      </p:sp>
      <p:sp>
        <p:nvSpPr>
          <p:cNvPr id="6" name="Rectangle 6"/>
          <p:cNvSpPr>
            <a:spLocks noGrp="1" noChangeArrowheads="1"/>
          </p:cNvSpPr>
          <p:nvPr>
            <p:ph type="sldNum" sz="quarter" idx="12"/>
          </p:nvPr>
        </p:nvSpPr>
        <p:spPr/>
        <p:txBody>
          <a:bodyPr rtlCol="0"/>
          <a:lstStyle>
            <a:lvl1pPr fontAlgn="auto">
              <a:spcBef>
                <a:spcPts val="0"/>
              </a:spcBef>
              <a:spcAft>
                <a:spcPts val="0"/>
              </a:spcAft>
              <a:defRPr>
                <a:solidFill>
                  <a:srgbClr val="002147">
                    <a:tint val="75000"/>
                  </a:srgbClr>
                </a:solidFill>
                <a:ea typeface="+mn-ea"/>
                <a:cs typeface="+mn-cs"/>
              </a:defRPr>
            </a:lvl1pPr>
          </a:lstStyle>
          <a:p>
            <a:pPr>
              <a:defRPr/>
            </a:pPr>
            <a:fld id="{56D34228-9818-4566-99AA-19449FB458C3}" type="slidenum">
              <a:rPr lang="en-GB"/>
              <a:pPr>
                <a:defRPr/>
              </a:pPr>
              <a:t>‹#›</a:t>
            </a:fld>
            <a:endParaRPr lang="en-GB"/>
          </a:p>
        </p:txBody>
      </p:sp>
    </p:spTree>
    <p:extLst>
      <p:ext uri="{BB962C8B-B14F-4D97-AF65-F5344CB8AC3E}">
        <p14:creationId xmlns:p14="http://schemas.microsoft.com/office/powerpoint/2010/main" val="181573593"/>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OverTx">
  <p:cSld name="标题和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369889" y="781051"/>
            <a:ext cx="8429625" cy="776288"/>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61951" y="1600201"/>
            <a:ext cx="8447088" cy="23495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361951" y="4102100"/>
            <a:ext cx="8447088" cy="23510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sldNum" sz="quarter" idx="10"/>
          </p:nvPr>
        </p:nvSpPr>
        <p:spPr/>
        <p:txBody>
          <a:bodyPr rtlCol="0"/>
          <a:lstStyle>
            <a:lvl1pPr fontAlgn="auto">
              <a:spcBef>
                <a:spcPts val="0"/>
              </a:spcBef>
              <a:spcAft>
                <a:spcPts val="0"/>
              </a:spcAft>
              <a:defRPr>
                <a:solidFill>
                  <a:srgbClr val="002147">
                    <a:tint val="75000"/>
                  </a:srgbClr>
                </a:solidFill>
                <a:ea typeface="+mn-ea"/>
                <a:cs typeface="+mn-cs"/>
              </a:defRPr>
            </a:lvl1pPr>
          </a:lstStyle>
          <a:p>
            <a:pPr>
              <a:defRPr/>
            </a:pPr>
            <a:fld id="{294830D9-B21D-44AE-910A-B50777DD7DE0}" type="slidenum">
              <a:rPr lang="en-GB" altLang="zh-CN"/>
              <a:pPr>
                <a:defRPr/>
              </a:pPr>
              <a:t>‹#›</a:t>
            </a:fld>
            <a:endParaRPr lang="en-GB" altLang="zh-CN"/>
          </a:p>
        </p:txBody>
      </p:sp>
    </p:spTree>
    <p:extLst>
      <p:ext uri="{BB962C8B-B14F-4D97-AF65-F5344CB8AC3E}">
        <p14:creationId xmlns:p14="http://schemas.microsoft.com/office/powerpoint/2010/main" val="3448340758"/>
      </p:ext>
    </p:extLst>
  </p:cSld>
  <p:clrMapOvr>
    <a:masterClrMapping/>
  </p:clrMapOvr>
  <p:transition>
    <p:fade/>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6"/>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89" y="3628840"/>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645792102"/>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GB">
              <a:solidFill>
                <a:srgbClr val="FFFFFF"/>
              </a:solidFill>
              <a:ea typeface="ＭＳ Ｐゴシック" pitchFamily="-112"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4218252153"/>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GB">
              <a:solidFill>
                <a:srgbClr val="FFFFFF"/>
              </a:solidFill>
              <a:ea typeface="ＭＳ Ｐゴシック" pitchFamily="-112"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538595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8542717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3464260"/>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89" y="2110853"/>
            <a:ext cx="8566151"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a:defRPr/>
            </a:lvl1pPr>
          </a:lstStyle>
          <a:p>
            <a:pPr>
              <a:defRPr/>
            </a:pPr>
            <a:fld id="{88837E77-F07C-4F70-A6BE-4707747CAFDC}" type="slidenum">
              <a:rPr lang="en-US"/>
              <a:pPr>
                <a:defRPr/>
              </a:pPr>
              <a:t>‹#›</a:t>
            </a:fld>
            <a:endParaRPr lang="en-US"/>
          </a:p>
        </p:txBody>
      </p:sp>
    </p:spTree>
    <p:extLst>
      <p:ext uri="{BB962C8B-B14F-4D97-AF65-F5344CB8AC3E}">
        <p14:creationId xmlns:p14="http://schemas.microsoft.com/office/powerpoint/2010/main" val="1791086827"/>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US" smtClean="0"/>
              <a:t>Click to edit Master text styles</a:t>
            </a:r>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a:defRPr/>
            </a:lvl1pPr>
          </a:lstStyle>
          <a:p>
            <a:pPr>
              <a:defRPr/>
            </a:pPr>
            <a:fld id="{069D727C-5F9E-4601-BDFC-CC7EDA4C046B}" type="slidenum">
              <a:rPr lang="en-US"/>
              <a:pPr>
                <a:defRPr/>
              </a:pPr>
              <a:t>‹#›</a:t>
            </a:fld>
            <a:endParaRPr lang="en-US"/>
          </a:p>
        </p:txBody>
      </p:sp>
    </p:spTree>
    <p:extLst>
      <p:ext uri="{BB962C8B-B14F-4D97-AF65-F5344CB8AC3E}">
        <p14:creationId xmlns:p14="http://schemas.microsoft.com/office/powerpoint/2010/main" val="3981086067"/>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5088335" y="5544911"/>
            <a:ext cx="3760392" cy="833663"/>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smtClean="0"/>
              <a:t>Click to edit Master text styles</a:t>
            </a:r>
          </a:p>
        </p:txBody>
      </p:sp>
      <p:sp>
        <p:nvSpPr>
          <p:cNvPr id="6"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6"/>
          </p:nvPr>
        </p:nvSpPr>
        <p:spPr/>
        <p:txBody>
          <a:bodyPr/>
          <a:lstStyle>
            <a:lvl1pPr>
              <a:defRPr/>
            </a:lvl1pPr>
          </a:lstStyle>
          <a:p>
            <a:pPr>
              <a:defRPr/>
            </a:pPr>
            <a:fld id="{277BDEF8-D794-4C93-B053-B53964A79162}" type="slidenum">
              <a:rPr lang="en-US"/>
              <a:pPr>
                <a:defRPr/>
              </a:pPr>
              <a:t>‹#›</a:t>
            </a:fld>
            <a:endParaRPr lang="en-US"/>
          </a:p>
        </p:txBody>
      </p:sp>
    </p:spTree>
    <p:extLst>
      <p:ext uri="{BB962C8B-B14F-4D97-AF65-F5344CB8AC3E}">
        <p14:creationId xmlns:p14="http://schemas.microsoft.com/office/powerpoint/2010/main" val="2569782483"/>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645466" y="2117186"/>
            <a:ext cx="4211471" cy="4261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3861667A-C037-4647-A647-1A34A03AEAAD}" type="slidenum">
              <a:rPr lang="en-US"/>
              <a:pPr>
                <a:defRPr/>
              </a:pPr>
              <a:t>‹#›</a:t>
            </a:fld>
            <a:endParaRPr lang="en-US"/>
          </a:p>
        </p:txBody>
      </p:sp>
    </p:spTree>
    <p:extLst>
      <p:ext uri="{BB962C8B-B14F-4D97-AF65-F5344CB8AC3E}">
        <p14:creationId xmlns:p14="http://schemas.microsoft.com/office/powerpoint/2010/main" val="215152898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356000" y="2243139"/>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smtClean="0"/>
              <a:t>Click icon to add picture</a:t>
            </a:r>
            <a:endParaRPr lang="en-US" noProof="0"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9F3EA93E-11C6-4406-9700-DC7C8D4B1BBF}" type="slidenum">
              <a:rPr lang="en-US"/>
              <a:pPr>
                <a:defRPr/>
              </a:pPr>
              <a:t>‹#›</a:t>
            </a:fld>
            <a:endParaRPr lang="en-US"/>
          </a:p>
        </p:txBody>
      </p:sp>
    </p:spTree>
    <p:extLst>
      <p:ext uri="{BB962C8B-B14F-4D97-AF65-F5344CB8AC3E}">
        <p14:creationId xmlns:p14="http://schemas.microsoft.com/office/powerpoint/2010/main" val="259802576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7" descr="title_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title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469900" y="4770439"/>
            <a:ext cx="7772400" cy="1179512"/>
          </a:xfrm>
        </p:spPr>
        <p:txBody>
          <a:bodyPr/>
          <a:lstStyle>
            <a:lvl1pPr>
              <a:defRPr>
                <a:solidFill>
                  <a:schemeClr val="bg1"/>
                </a:solidFill>
              </a:defRPr>
            </a:lvl1pPr>
          </a:lstStyle>
          <a:p>
            <a:pPr lvl="0"/>
            <a:r>
              <a:rPr lang="en-GB" noProof="0" smtClean="0"/>
              <a:t>Click to edit Master title style</a:t>
            </a:r>
          </a:p>
        </p:txBody>
      </p:sp>
      <p:sp>
        <p:nvSpPr>
          <p:cNvPr id="3075" name="Rectangle 3"/>
          <p:cNvSpPr>
            <a:spLocks noGrp="1" noChangeArrowheads="1"/>
          </p:cNvSpPr>
          <p:nvPr>
            <p:ph type="subTitle" idx="1"/>
          </p:nvPr>
        </p:nvSpPr>
        <p:spPr>
          <a:xfrm>
            <a:off x="468314" y="5543550"/>
            <a:ext cx="7775575" cy="622300"/>
          </a:xfrm>
        </p:spPr>
        <p:txBody>
          <a:bodyPr anchor="ctr"/>
          <a:lstStyle>
            <a:lvl1pPr marL="0" indent="0">
              <a:buFont typeface="Wingdings" pitchFamily="2" charset="2"/>
              <a:buNone/>
              <a:defRPr>
                <a:solidFill>
                  <a:schemeClr val="accent1"/>
                </a:solidFill>
              </a:defRPr>
            </a:lvl1pPr>
          </a:lstStyle>
          <a:p>
            <a:pPr lvl="0"/>
            <a:r>
              <a:rPr lang="en-GB" noProof="0" smtClean="0"/>
              <a:t>Click to edit Master subtitle style</a:t>
            </a:r>
          </a:p>
        </p:txBody>
      </p:sp>
    </p:spTree>
    <p:extLst>
      <p:ext uri="{BB962C8B-B14F-4D97-AF65-F5344CB8AC3E}">
        <p14:creationId xmlns:p14="http://schemas.microsoft.com/office/powerpoint/2010/main" val="3357814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5"/>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0" y="2149552"/>
            <a:ext cx="8571838"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8"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88" y="3628840"/>
            <a:ext cx="8566150"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09829163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userDrawn="1"/>
        </p:nvSpPr>
        <p:spPr>
          <a:xfrm>
            <a:off x="293688" y="2243138"/>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823155991"/>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userDrawn="1"/>
        </p:nvSpPr>
        <p:spPr>
          <a:xfrm>
            <a:off x="293688" y="2243138"/>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39736160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7" name="Rectangle 6"/>
          <p:cNvSpPr/>
          <p:nvPr userDrawn="1"/>
        </p:nvSpPr>
        <p:spPr>
          <a:xfrm>
            <a:off x="293688" y="2243138"/>
            <a:ext cx="8567737" cy="41402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7672360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4761343"/>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7" name="Rectangle 6"/>
          <p:cNvSpPr/>
          <p:nvPr userDrawn="1"/>
        </p:nvSpPr>
        <p:spPr>
          <a:xfrm>
            <a:off x="293688" y="2243138"/>
            <a:ext cx="8567737" cy="41402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51610572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7" name="Rectangle 6"/>
          <p:cNvSpPr/>
          <p:nvPr userDrawn="1"/>
        </p:nvSpPr>
        <p:spPr>
          <a:xfrm>
            <a:off x="293688" y="2243138"/>
            <a:ext cx="8567737" cy="41402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21579162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7" name="Rectangle 6"/>
          <p:cNvSpPr/>
          <p:nvPr userDrawn="1"/>
        </p:nvSpPr>
        <p:spPr>
          <a:xfrm>
            <a:off x="293688" y="2243138"/>
            <a:ext cx="8567737" cy="41402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079606045"/>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7" name="Rectangle 6"/>
          <p:cNvSpPr/>
          <p:nvPr userDrawn="1"/>
        </p:nvSpPr>
        <p:spPr>
          <a:xfrm>
            <a:off x="293688" y="2243138"/>
            <a:ext cx="8567737" cy="41402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4140345985"/>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7" name="Rectangle 6"/>
          <p:cNvSpPr/>
          <p:nvPr userDrawn="1"/>
        </p:nvSpPr>
        <p:spPr>
          <a:xfrm>
            <a:off x="293688" y="2243138"/>
            <a:ext cx="8567737" cy="41402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823159446"/>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7" name="Rectangle 6"/>
          <p:cNvSpPr/>
          <p:nvPr userDrawn="1"/>
        </p:nvSpPr>
        <p:spPr>
          <a:xfrm>
            <a:off x="293688" y="2243138"/>
            <a:ext cx="8567737" cy="41402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895433017"/>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7" name="Rectangle 6"/>
          <p:cNvSpPr/>
          <p:nvPr userDrawn="1"/>
        </p:nvSpPr>
        <p:spPr>
          <a:xfrm>
            <a:off x="293688" y="2243138"/>
            <a:ext cx="8567737" cy="41402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97700888"/>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7" name="Rectangle 6"/>
          <p:cNvSpPr/>
          <p:nvPr userDrawn="1"/>
        </p:nvSpPr>
        <p:spPr>
          <a:xfrm>
            <a:off x="293688" y="2243138"/>
            <a:ext cx="8567737" cy="41402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412896642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7" name="Rectangle 6"/>
          <p:cNvSpPr/>
          <p:nvPr userDrawn="1"/>
        </p:nvSpPr>
        <p:spPr>
          <a:xfrm>
            <a:off x="293688" y="2243138"/>
            <a:ext cx="8567737" cy="41402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563765267"/>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7" name="Rectangle 6"/>
          <p:cNvSpPr/>
          <p:nvPr userDrawn="1"/>
        </p:nvSpPr>
        <p:spPr>
          <a:xfrm>
            <a:off x="293688" y="2243138"/>
            <a:ext cx="8567737" cy="41402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8259704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7501403"/>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7" name="Rectangle 6"/>
          <p:cNvSpPr/>
          <p:nvPr userDrawn="1"/>
        </p:nvSpPr>
        <p:spPr>
          <a:xfrm>
            <a:off x="293688" y="2243138"/>
            <a:ext cx="8567737" cy="4140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553530813"/>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8" y="1917700"/>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8760022"/>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8" y="1917700"/>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16903469"/>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35885879"/>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8406248"/>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8" y="1917700"/>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93861161"/>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19321"/>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8" y="1917700"/>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960629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817976"/>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371835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6041170"/>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0657593"/>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0736282"/>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3297672"/>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0644969"/>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88" y="2110852"/>
            <a:ext cx="8566150"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fontAlgn="auto">
              <a:spcBef>
                <a:spcPts val="0"/>
              </a:spcBef>
              <a:spcAft>
                <a:spcPts val="0"/>
              </a:spcAft>
              <a:defRPr>
                <a:ea typeface="宋体" pitchFamily="2" charset="-122"/>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fontAlgn="auto">
              <a:spcBef>
                <a:spcPts val="0"/>
              </a:spcBef>
              <a:spcAft>
                <a:spcPts val="0"/>
              </a:spcAft>
              <a:defRPr>
                <a:latin typeface="Arial" pitchFamily="34" charset="0"/>
                <a:cs typeface="+mn-cs"/>
              </a:defRPr>
            </a:lvl1pPr>
          </a:lstStyle>
          <a:p>
            <a:pPr>
              <a:defRPr/>
            </a:pPr>
            <a:fld id="{24CF1EBA-008B-422E-9413-E28E43A167BB}" type="slidenum">
              <a:rPr lang="en-US" altLang="zh-CN"/>
              <a:pPr>
                <a:defRPr/>
              </a:pPr>
              <a:t>‹#›</a:t>
            </a:fld>
            <a:endParaRPr lang="en-US" altLang="zh-CN"/>
          </a:p>
        </p:txBody>
      </p:sp>
    </p:spTree>
    <p:extLst>
      <p:ext uri="{BB962C8B-B14F-4D97-AF65-F5344CB8AC3E}">
        <p14:creationId xmlns:p14="http://schemas.microsoft.com/office/powerpoint/2010/main" val="4171451244"/>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US" smtClean="0"/>
              <a:t>Click to edit Master text styles</a:t>
            </a:r>
          </a:p>
        </p:txBody>
      </p:sp>
      <p:sp>
        <p:nvSpPr>
          <p:cNvPr id="7" name="Text Placeholder 7"/>
          <p:cNvSpPr>
            <a:spLocks noGrp="1"/>
          </p:cNvSpPr>
          <p:nvPr>
            <p:ph type="body" sz="quarter" idx="13"/>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fontAlgn="auto">
              <a:spcBef>
                <a:spcPts val="0"/>
              </a:spcBef>
              <a:spcAft>
                <a:spcPts val="0"/>
              </a:spcAft>
              <a:defRPr>
                <a:ea typeface="宋体" pitchFamily="2" charset="-122"/>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fontAlgn="auto">
              <a:spcBef>
                <a:spcPts val="0"/>
              </a:spcBef>
              <a:spcAft>
                <a:spcPts val="0"/>
              </a:spcAft>
              <a:defRPr>
                <a:latin typeface="Arial" pitchFamily="34" charset="0"/>
                <a:cs typeface="+mn-cs"/>
              </a:defRPr>
            </a:lvl1pPr>
          </a:lstStyle>
          <a:p>
            <a:pPr>
              <a:defRPr/>
            </a:pPr>
            <a:fld id="{35891F07-265C-4583-A098-297FE2B19575}" type="slidenum">
              <a:rPr lang="en-US" altLang="zh-CN"/>
              <a:pPr>
                <a:defRPr/>
              </a:pPr>
              <a:t>‹#›</a:t>
            </a:fld>
            <a:endParaRPr lang="en-US" altLang="zh-CN"/>
          </a:p>
        </p:txBody>
      </p:sp>
    </p:spTree>
    <p:extLst>
      <p:ext uri="{BB962C8B-B14F-4D97-AF65-F5344CB8AC3E}">
        <p14:creationId xmlns:p14="http://schemas.microsoft.com/office/powerpoint/2010/main" val="4227737755"/>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5088334" y="5852688"/>
            <a:ext cx="3760392" cy="525886"/>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smtClean="0"/>
              <a:t>Click to edit Master text styles</a:t>
            </a:r>
          </a:p>
        </p:txBody>
      </p:sp>
      <p:sp>
        <p:nvSpPr>
          <p:cNvPr id="6" name="Footer Placeholder 4"/>
          <p:cNvSpPr>
            <a:spLocks noGrp="1"/>
          </p:cNvSpPr>
          <p:nvPr>
            <p:ph type="ftr" sz="quarter" idx="15"/>
          </p:nvPr>
        </p:nvSpPr>
        <p:spPr/>
        <p:txBody>
          <a:bodyPr/>
          <a:lstStyle>
            <a:lvl1pPr fontAlgn="auto">
              <a:spcBef>
                <a:spcPts val="0"/>
              </a:spcBef>
              <a:spcAft>
                <a:spcPts val="0"/>
              </a:spcAft>
              <a:defRPr>
                <a:ea typeface="宋体" pitchFamily="2" charset="-122"/>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6"/>
          </p:nvPr>
        </p:nvSpPr>
        <p:spPr/>
        <p:txBody>
          <a:bodyPr/>
          <a:lstStyle>
            <a:lvl1pPr fontAlgn="auto">
              <a:spcBef>
                <a:spcPts val="0"/>
              </a:spcBef>
              <a:spcAft>
                <a:spcPts val="0"/>
              </a:spcAft>
              <a:defRPr>
                <a:latin typeface="Arial" pitchFamily="34" charset="0"/>
                <a:cs typeface="+mn-cs"/>
              </a:defRPr>
            </a:lvl1pPr>
          </a:lstStyle>
          <a:p>
            <a:pPr>
              <a:defRPr/>
            </a:pPr>
            <a:fld id="{13D39524-B42E-4668-892A-D18D94F9E4A4}" type="slidenum">
              <a:rPr lang="en-US" altLang="zh-CN"/>
              <a:pPr>
                <a:defRPr/>
              </a:pPr>
              <a:t>‹#›</a:t>
            </a:fld>
            <a:endParaRPr lang="en-US" altLang="zh-CN"/>
          </a:p>
        </p:txBody>
      </p:sp>
    </p:spTree>
    <p:extLst>
      <p:ext uri="{BB962C8B-B14F-4D97-AF65-F5344CB8AC3E}">
        <p14:creationId xmlns:p14="http://schemas.microsoft.com/office/powerpoint/2010/main" val="279524998"/>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4068000" cy="4159222"/>
          </a:xfrm>
        </p:spPr>
        <p:txBody>
          <a:bodyPr rtlCol="0">
            <a:normAutofit/>
          </a:bodyPr>
          <a:lstStyle>
            <a:lvl1pPr>
              <a:buNone/>
              <a:defRPr/>
            </a:lvl1pPr>
          </a:lstStyle>
          <a:p>
            <a:pPr lvl="0"/>
            <a:r>
              <a:rPr lang="en-US" noProof="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645466" y="2117185"/>
            <a:ext cx="4211470" cy="4261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6"/>
          </p:nvPr>
        </p:nvSpPr>
        <p:spPr/>
        <p:txBody>
          <a:bodyPr/>
          <a:lstStyle>
            <a:lvl1pPr fontAlgn="auto">
              <a:spcBef>
                <a:spcPts val="0"/>
              </a:spcBef>
              <a:spcAft>
                <a:spcPts val="0"/>
              </a:spcAft>
              <a:defRPr>
                <a:ea typeface="宋体" pitchFamily="2" charset="-122"/>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fontAlgn="auto">
              <a:spcBef>
                <a:spcPts val="0"/>
              </a:spcBef>
              <a:spcAft>
                <a:spcPts val="0"/>
              </a:spcAft>
              <a:defRPr>
                <a:latin typeface="Arial" pitchFamily="34" charset="0"/>
                <a:cs typeface="+mn-cs"/>
              </a:defRPr>
            </a:lvl1pPr>
          </a:lstStyle>
          <a:p>
            <a:pPr>
              <a:defRPr/>
            </a:pPr>
            <a:fld id="{0BC0CF17-48EB-441E-BA6A-6AFE46B7A415}" type="slidenum">
              <a:rPr lang="en-US" altLang="zh-CN"/>
              <a:pPr>
                <a:defRPr/>
              </a:pPr>
              <a:t>‹#›</a:t>
            </a:fld>
            <a:endParaRPr lang="en-US" altLang="zh-CN"/>
          </a:p>
        </p:txBody>
      </p:sp>
    </p:spTree>
    <p:extLst>
      <p:ext uri="{BB962C8B-B14F-4D97-AF65-F5344CB8AC3E}">
        <p14:creationId xmlns:p14="http://schemas.microsoft.com/office/powerpoint/2010/main" val="2485558774"/>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356000" y="2243138"/>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288000" y="2243138"/>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smtClean="0"/>
              <a:t>Click icon to add picture</a:t>
            </a:r>
            <a:endParaRPr lang="en-US" noProof="0" dirty="0"/>
          </a:p>
        </p:txBody>
      </p:sp>
      <p:sp>
        <p:nvSpPr>
          <p:cNvPr id="6" name="Footer Placeholder 4"/>
          <p:cNvSpPr>
            <a:spLocks noGrp="1"/>
          </p:cNvSpPr>
          <p:nvPr>
            <p:ph type="ftr" sz="quarter" idx="16"/>
          </p:nvPr>
        </p:nvSpPr>
        <p:spPr/>
        <p:txBody>
          <a:bodyPr/>
          <a:lstStyle>
            <a:lvl1pPr fontAlgn="auto">
              <a:spcBef>
                <a:spcPts val="0"/>
              </a:spcBef>
              <a:spcAft>
                <a:spcPts val="0"/>
              </a:spcAft>
              <a:defRPr>
                <a:ea typeface="宋体" pitchFamily="2" charset="-122"/>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fontAlgn="auto">
              <a:spcBef>
                <a:spcPts val="0"/>
              </a:spcBef>
              <a:spcAft>
                <a:spcPts val="0"/>
              </a:spcAft>
              <a:defRPr>
                <a:latin typeface="Arial" pitchFamily="34" charset="0"/>
                <a:cs typeface="+mn-cs"/>
              </a:defRPr>
            </a:lvl1pPr>
          </a:lstStyle>
          <a:p>
            <a:pPr>
              <a:defRPr/>
            </a:pPr>
            <a:fld id="{EEDC0714-AFDC-44BD-B438-209693439600}" type="slidenum">
              <a:rPr lang="en-US" altLang="zh-CN"/>
              <a:pPr>
                <a:defRPr/>
              </a:pPr>
              <a:t>‹#›</a:t>
            </a:fld>
            <a:endParaRPr lang="en-US" altLang="zh-CN"/>
          </a:p>
        </p:txBody>
      </p:sp>
    </p:spTree>
    <p:extLst>
      <p:ext uri="{BB962C8B-B14F-4D97-AF65-F5344CB8AC3E}">
        <p14:creationId xmlns:p14="http://schemas.microsoft.com/office/powerpoint/2010/main" val="2337015653"/>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030492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0997504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166942691"/>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973484768"/>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787429892"/>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565456941"/>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29728353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75967511"/>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231371460"/>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28640193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891865993"/>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19377533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40"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8051389"/>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821523844"/>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815826543"/>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6" name="Rectangle 5"/>
          <p:cNvSpPr/>
          <p:nvPr userDrawn="1"/>
        </p:nvSpPr>
        <p:spPr>
          <a:xfrm>
            <a:off x="3859213" y="5486400"/>
            <a:ext cx="1635125" cy="1154113"/>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fontAlgn="base">
              <a:spcBef>
                <a:spcPct val="0"/>
              </a:spcBef>
              <a:spcAft>
                <a:spcPct val="0"/>
              </a:spcAft>
              <a:defRPr/>
            </a:pPr>
            <a:r>
              <a:rPr lang="en-US" dirty="0">
                <a:solidFill>
                  <a:prstClr val="white"/>
                </a:solidFill>
              </a:rPr>
              <a:t>R: 137</a:t>
            </a:r>
          </a:p>
          <a:p>
            <a:pPr fontAlgn="base">
              <a:spcBef>
                <a:spcPct val="0"/>
              </a:spcBef>
              <a:spcAft>
                <a:spcPct val="0"/>
              </a:spcAft>
              <a:defRPr/>
            </a:pPr>
            <a:r>
              <a:rPr lang="en-US" dirty="0">
                <a:solidFill>
                  <a:prstClr val="white"/>
                </a:solidFill>
              </a:rPr>
              <a:t>G: 138</a:t>
            </a:r>
          </a:p>
          <a:p>
            <a:pPr fontAlgn="base">
              <a:spcBef>
                <a:spcPct val="0"/>
              </a:spcBef>
              <a:spcAft>
                <a:spcPct val="0"/>
              </a:spcAft>
              <a:defRPr/>
            </a:pPr>
            <a:r>
              <a:rPr lang="en-US" dirty="0">
                <a:solidFill>
                  <a:prstClr val="white"/>
                </a:solidFill>
              </a:rPr>
              <a:t>B: 23</a:t>
            </a:r>
          </a:p>
        </p:txBody>
      </p:sp>
      <p:sp>
        <p:nvSpPr>
          <p:cNvPr id="7" name="Rectangle 6"/>
          <p:cNvSpPr/>
          <p:nvPr userDrawn="1"/>
        </p:nvSpPr>
        <p:spPr>
          <a:xfrm>
            <a:off x="3859213" y="3182938"/>
            <a:ext cx="1635125" cy="1058862"/>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fontAlgn="base">
              <a:spcBef>
                <a:spcPct val="0"/>
              </a:spcBef>
              <a:spcAft>
                <a:spcPct val="0"/>
              </a:spcAft>
              <a:defRPr/>
            </a:pPr>
            <a:r>
              <a:rPr lang="en-US" dirty="0">
                <a:solidFill>
                  <a:prstClr val="white"/>
                </a:solidFill>
              </a:rPr>
              <a:t>R: 156</a:t>
            </a:r>
          </a:p>
          <a:p>
            <a:pPr fontAlgn="base">
              <a:spcBef>
                <a:spcPct val="0"/>
              </a:spcBef>
              <a:spcAft>
                <a:spcPct val="0"/>
              </a:spcAft>
              <a:defRPr/>
            </a:pPr>
            <a:r>
              <a:rPr lang="en-US" dirty="0">
                <a:solidFill>
                  <a:prstClr val="white"/>
                </a:solidFill>
              </a:rPr>
              <a:t>G: 19</a:t>
            </a:r>
          </a:p>
          <a:p>
            <a:pPr fontAlgn="base">
              <a:spcBef>
                <a:spcPct val="0"/>
              </a:spcBef>
              <a:spcAft>
                <a:spcPct val="0"/>
              </a:spcAft>
              <a:defRPr/>
            </a:pPr>
            <a:r>
              <a:rPr lang="en-US" dirty="0">
                <a:solidFill>
                  <a:prstClr val="white"/>
                </a:solidFill>
              </a:rPr>
              <a:t>B: 46</a:t>
            </a:r>
          </a:p>
        </p:txBody>
      </p:sp>
      <p:sp>
        <p:nvSpPr>
          <p:cNvPr id="8" name="Rectangle 7"/>
          <p:cNvSpPr/>
          <p:nvPr userDrawn="1"/>
        </p:nvSpPr>
        <p:spPr>
          <a:xfrm>
            <a:off x="3859213" y="4291013"/>
            <a:ext cx="1635125" cy="11557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fontAlgn="base">
              <a:spcBef>
                <a:spcPct val="0"/>
              </a:spcBef>
              <a:spcAft>
                <a:spcPct val="0"/>
              </a:spcAft>
              <a:defRPr/>
            </a:pPr>
            <a:r>
              <a:rPr lang="en-US" dirty="0">
                <a:solidFill>
                  <a:prstClr val="white"/>
                </a:solidFill>
              </a:rPr>
              <a:t>R: 93</a:t>
            </a:r>
          </a:p>
          <a:p>
            <a:pPr fontAlgn="base">
              <a:spcBef>
                <a:spcPct val="0"/>
              </a:spcBef>
              <a:spcAft>
                <a:spcPct val="0"/>
              </a:spcAft>
              <a:defRPr/>
            </a:pPr>
            <a:r>
              <a:rPr lang="en-US" dirty="0">
                <a:solidFill>
                  <a:prstClr val="white"/>
                </a:solidFill>
              </a:rPr>
              <a:t>G: 75</a:t>
            </a:r>
          </a:p>
          <a:p>
            <a:pPr fontAlgn="base">
              <a:spcBef>
                <a:spcPct val="0"/>
              </a:spcBef>
              <a:spcAft>
                <a:spcPct val="0"/>
              </a:spcAft>
              <a:defRPr/>
            </a:pPr>
            <a:r>
              <a:rPr lang="en-US" dirty="0">
                <a:solidFill>
                  <a:prstClr val="white"/>
                </a:solidFill>
              </a:rPr>
              <a:t>B: 10</a:t>
            </a:r>
          </a:p>
        </p:txBody>
      </p:sp>
      <p:sp>
        <p:nvSpPr>
          <p:cNvPr id="9" name="Rectangle 8"/>
          <p:cNvSpPr/>
          <p:nvPr userDrawn="1"/>
        </p:nvSpPr>
        <p:spPr>
          <a:xfrm>
            <a:off x="7234238" y="4291013"/>
            <a:ext cx="1633537" cy="11557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113</a:t>
            </a:r>
          </a:p>
          <a:p>
            <a:pPr fontAlgn="base">
              <a:spcBef>
                <a:spcPct val="0"/>
              </a:spcBef>
              <a:spcAft>
                <a:spcPct val="0"/>
              </a:spcAft>
              <a:defRPr/>
            </a:pPr>
            <a:r>
              <a:rPr lang="en-US" dirty="0">
                <a:solidFill>
                  <a:prstClr val="white"/>
                </a:solidFill>
              </a:rPr>
              <a:t>G: 126</a:t>
            </a:r>
          </a:p>
          <a:p>
            <a:pPr fontAlgn="base">
              <a:spcBef>
                <a:spcPct val="0"/>
              </a:spcBef>
              <a:spcAft>
                <a:spcPct val="0"/>
              </a:spcAft>
              <a:defRPr/>
            </a:pPr>
            <a:r>
              <a:rPr lang="en-US" dirty="0">
                <a:solidFill>
                  <a:prstClr val="white"/>
                </a:solidFill>
              </a:rPr>
              <a:t>B: 189</a:t>
            </a:r>
          </a:p>
        </p:txBody>
      </p:sp>
      <p:sp>
        <p:nvSpPr>
          <p:cNvPr id="10" name="Rectangle 9"/>
          <p:cNvSpPr/>
          <p:nvPr userDrawn="1"/>
        </p:nvSpPr>
        <p:spPr>
          <a:xfrm>
            <a:off x="304800" y="5486400"/>
            <a:ext cx="1633538" cy="1154113"/>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anchor="ctr"/>
          <a:lstStyle/>
          <a:p>
            <a:pPr fontAlgn="base">
              <a:spcBef>
                <a:spcPct val="0"/>
              </a:spcBef>
              <a:spcAft>
                <a:spcPct val="0"/>
              </a:spcAft>
              <a:defRPr/>
            </a:pPr>
            <a:r>
              <a:rPr lang="en-US" dirty="0">
                <a:solidFill>
                  <a:prstClr val="white"/>
                </a:solidFill>
              </a:rPr>
              <a:t>R: 116</a:t>
            </a:r>
          </a:p>
          <a:p>
            <a:pPr fontAlgn="base">
              <a:spcBef>
                <a:spcPct val="0"/>
              </a:spcBef>
              <a:spcAft>
                <a:spcPct val="0"/>
              </a:spcAft>
              <a:defRPr/>
            </a:pPr>
            <a:r>
              <a:rPr lang="en-US" dirty="0">
                <a:solidFill>
                  <a:prstClr val="white"/>
                </a:solidFill>
              </a:rPr>
              <a:t>G: 118</a:t>
            </a:r>
          </a:p>
          <a:p>
            <a:pPr fontAlgn="base">
              <a:spcBef>
                <a:spcPct val="0"/>
              </a:spcBef>
              <a:spcAft>
                <a:spcPct val="0"/>
              </a:spcAft>
              <a:defRPr/>
            </a:pPr>
            <a:r>
              <a:rPr lang="en-US" dirty="0">
                <a:solidFill>
                  <a:prstClr val="white"/>
                </a:solidFill>
              </a:rPr>
              <a:t>B: 121</a:t>
            </a:r>
          </a:p>
        </p:txBody>
      </p:sp>
      <p:sp>
        <p:nvSpPr>
          <p:cNvPr id="11" name="Rectangle 10"/>
          <p:cNvSpPr/>
          <p:nvPr userDrawn="1"/>
        </p:nvSpPr>
        <p:spPr>
          <a:xfrm>
            <a:off x="5540375" y="5484813"/>
            <a:ext cx="1633538" cy="11557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74</a:t>
            </a:r>
          </a:p>
          <a:p>
            <a:pPr fontAlgn="base">
              <a:spcBef>
                <a:spcPct val="0"/>
              </a:spcBef>
              <a:spcAft>
                <a:spcPct val="0"/>
              </a:spcAft>
              <a:defRPr/>
            </a:pPr>
            <a:r>
              <a:rPr lang="en-US" dirty="0">
                <a:solidFill>
                  <a:prstClr val="white"/>
                </a:solidFill>
              </a:rPr>
              <a:t>G: 25</a:t>
            </a:r>
          </a:p>
          <a:p>
            <a:pPr fontAlgn="base">
              <a:spcBef>
                <a:spcPct val="0"/>
              </a:spcBef>
              <a:spcAft>
                <a:spcPct val="0"/>
              </a:spcAft>
              <a:defRPr/>
            </a:pPr>
            <a:r>
              <a:rPr lang="en-US" dirty="0">
                <a:solidFill>
                  <a:prstClr val="white"/>
                </a:solidFill>
              </a:rPr>
              <a:t>B: 19</a:t>
            </a:r>
          </a:p>
        </p:txBody>
      </p:sp>
      <p:sp>
        <p:nvSpPr>
          <p:cNvPr id="12" name="Rectangle 11"/>
          <p:cNvSpPr/>
          <p:nvPr userDrawn="1"/>
        </p:nvSpPr>
        <p:spPr>
          <a:xfrm>
            <a:off x="5545138" y="3190875"/>
            <a:ext cx="1633537" cy="105886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189</a:t>
            </a:r>
          </a:p>
          <a:p>
            <a:pPr fontAlgn="base">
              <a:spcBef>
                <a:spcPct val="0"/>
              </a:spcBef>
              <a:spcAft>
                <a:spcPct val="0"/>
              </a:spcAft>
              <a:defRPr/>
            </a:pPr>
            <a:r>
              <a:rPr lang="en-US" dirty="0">
                <a:solidFill>
                  <a:prstClr val="white"/>
                </a:solidFill>
              </a:rPr>
              <a:t>G: 120</a:t>
            </a:r>
          </a:p>
          <a:p>
            <a:pPr fontAlgn="base">
              <a:spcBef>
                <a:spcPct val="0"/>
              </a:spcBef>
              <a:spcAft>
                <a:spcPct val="0"/>
              </a:spcAft>
              <a:defRPr/>
            </a:pPr>
            <a:r>
              <a:rPr lang="en-US" dirty="0">
                <a:solidFill>
                  <a:prstClr val="white"/>
                </a:solidFill>
              </a:rPr>
              <a:t>B: 36</a:t>
            </a:r>
          </a:p>
        </p:txBody>
      </p:sp>
      <p:sp>
        <p:nvSpPr>
          <p:cNvPr id="13" name="Rectangle 12"/>
          <p:cNvSpPr/>
          <p:nvPr userDrawn="1"/>
        </p:nvSpPr>
        <p:spPr>
          <a:xfrm>
            <a:off x="5545138" y="4291013"/>
            <a:ext cx="1633537" cy="11557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231</a:t>
            </a:r>
          </a:p>
          <a:p>
            <a:pPr fontAlgn="base">
              <a:spcBef>
                <a:spcPct val="0"/>
              </a:spcBef>
              <a:spcAft>
                <a:spcPct val="0"/>
              </a:spcAft>
              <a:defRPr/>
            </a:pPr>
            <a:r>
              <a:rPr lang="en-US" dirty="0">
                <a:solidFill>
                  <a:prstClr val="white"/>
                </a:solidFill>
              </a:rPr>
              <a:t>G: 181</a:t>
            </a:r>
          </a:p>
          <a:p>
            <a:pPr fontAlgn="base">
              <a:spcBef>
                <a:spcPct val="0"/>
              </a:spcBef>
              <a:spcAft>
                <a:spcPct val="0"/>
              </a:spcAft>
              <a:defRPr/>
            </a:pPr>
            <a:r>
              <a:rPr lang="en-US" dirty="0">
                <a:solidFill>
                  <a:prstClr val="white"/>
                </a:solidFill>
              </a:rPr>
              <a:t>B: 19</a:t>
            </a:r>
          </a:p>
        </p:txBody>
      </p:sp>
      <p:sp>
        <p:nvSpPr>
          <p:cNvPr id="14" name="Rectangle 13"/>
          <p:cNvSpPr/>
          <p:nvPr userDrawn="1"/>
        </p:nvSpPr>
        <p:spPr>
          <a:xfrm>
            <a:off x="7239000" y="1924050"/>
            <a:ext cx="1635125" cy="122555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232</a:t>
            </a:r>
          </a:p>
          <a:p>
            <a:pPr fontAlgn="base">
              <a:spcBef>
                <a:spcPct val="0"/>
              </a:spcBef>
              <a:spcAft>
                <a:spcPct val="0"/>
              </a:spcAft>
              <a:defRPr/>
            </a:pPr>
            <a:r>
              <a:rPr lang="en-US" dirty="0">
                <a:solidFill>
                  <a:prstClr val="white"/>
                </a:solidFill>
              </a:rPr>
              <a:t>G: 211</a:t>
            </a:r>
          </a:p>
          <a:p>
            <a:pPr fontAlgn="base">
              <a:spcBef>
                <a:spcPct val="0"/>
              </a:spcBef>
              <a:spcAft>
                <a:spcPct val="0"/>
              </a:spcAft>
              <a:defRPr/>
            </a:pPr>
            <a:r>
              <a:rPr lang="en-US" dirty="0">
                <a:solidFill>
                  <a:prstClr val="white"/>
                </a:solidFill>
              </a:rPr>
              <a:t>B: 165</a:t>
            </a:r>
          </a:p>
        </p:txBody>
      </p:sp>
      <p:sp>
        <p:nvSpPr>
          <p:cNvPr id="15" name="Rectangle 14"/>
          <p:cNvSpPr/>
          <p:nvPr userDrawn="1"/>
        </p:nvSpPr>
        <p:spPr>
          <a:xfrm>
            <a:off x="7239000" y="3190875"/>
            <a:ext cx="1635125" cy="105886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220</a:t>
            </a:r>
          </a:p>
          <a:p>
            <a:pPr fontAlgn="base">
              <a:spcBef>
                <a:spcPct val="0"/>
              </a:spcBef>
              <a:spcAft>
                <a:spcPct val="0"/>
              </a:spcAft>
              <a:defRPr/>
            </a:pPr>
            <a:r>
              <a:rPr lang="en-US" dirty="0">
                <a:solidFill>
                  <a:prstClr val="white"/>
                </a:solidFill>
              </a:rPr>
              <a:t>G: 145</a:t>
            </a:r>
          </a:p>
          <a:p>
            <a:pPr fontAlgn="base">
              <a:spcBef>
                <a:spcPct val="0"/>
              </a:spcBef>
              <a:spcAft>
                <a:spcPct val="0"/>
              </a:spcAft>
              <a:defRPr/>
            </a:pPr>
            <a:r>
              <a:rPr lang="en-US" dirty="0">
                <a:solidFill>
                  <a:prstClr val="white"/>
                </a:solidFill>
              </a:rPr>
              <a:t>B: 174</a:t>
            </a:r>
          </a:p>
        </p:txBody>
      </p:sp>
      <p:sp>
        <p:nvSpPr>
          <p:cNvPr id="16" name="Rectangle 15"/>
          <p:cNvSpPr/>
          <p:nvPr userDrawn="1"/>
        </p:nvSpPr>
        <p:spPr>
          <a:xfrm>
            <a:off x="304800" y="1920875"/>
            <a:ext cx="1633538" cy="122555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fontAlgn="base">
              <a:spcBef>
                <a:spcPct val="0"/>
              </a:spcBef>
              <a:spcAft>
                <a:spcPct val="0"/>
              </a:spcAft>
              <a:defRPr/>
            </a:pPr>
            <a:r>
              <a:rPr lang="en-US" dirty="0">
                <a:solidFill>
                  <a:prstClr val="white"/>
                </a:solidFill>
              </a:rPr>
              <a:t>R: 0</a:t>
            </a:r>
          </a:p>
          <a:p>
            <a:pPr fontAlgn="base">
              <a:spcBef>
                <a:spcPct val="0"/>
              </a:spcBef>
              <a:spcAft>
                <a:spcPct val="0"/>
              </a:spcAft>
              <a:defRPr/>
            </a:pPr>
            <a:r>
              <a:rPr lang="en-US" dirty="0">
                <a:solidFill>
                  <a:prstClr val="white"/>
                </a:solidFill>
              </a:rPr>
              <a:t>G: 33</a:t>
            </a:r>
          </a:p>
          <a:p>
            <a:pPr fontAlgn="base">
              <a:spcBef>
                <a:spcPct val="0"/>
              </a:spcBef>
              <a:spcAft>
                <a:spcPct val="0"/>
              </a:spcAft>
              <a:defRPr/>
            </a:pPr>
            <a:r>
              <a:rPr lang="en-US" dirty="0">
                <a:solidFill>
                  <a:prstClr val="white"/>
                </a:solidFill>
              </a:rPr>
              <a:t>B: 71</a:t>
            </a:r>
          </a:p>
        </p:txBody>
      </p:sp>
      <p:sp>
        <p:nvSpPr>
          <p:cNvPr id="18" name="Rectangle 17"/>
          <p:cNvSpPr/>
          <p:nvPr userDrawn="1"/>
        </p:nvSpPr>
        <p:spPr>
          <a:xfrm>
            <a:off x="304800" y="4289425"/>
            <a:ext cx="1633538" cy="1154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fontAlgn="base">
              <a:spcBef>
                <a:spcPct val="0"/>
              </a:spcBef>
              <a:spcAft>
                <a:spcPct val="0"/>
              </a:spcAft>
              <a:defRPr/>
            </a:pPr>
            <a:r>
              <a:rPr lang="en-US" dirty="0">
                <a:solidFill>
                  <a:prstClr val="white"/>
                </a:solidFill>
              </a:rPr>
              <a:t>R: 0</a:t>
            </a:r>
          </a:p>
          <a:p>
            <a:pPr fontAlgn="base">
              <a:spcBef>
                <a:spcPct val="0"/>
              </a:spcBef>
              <a:spcAft>
                <a:spcPct val="0"/>
              </a:spcAft>
              <a:defRPr/>
            </a:pPr>
            <a:r>
              <a:rPr lang="en-US" dirty="0">
                <a:solidFill>
                  <a:prstClr val="white"/>
                </a:solidFill>
              </a:rPr>
              <a:t>G: 0</a:t>
            </a:r>
          </a:p>
          <a:p>
            <a:pPr fontAlgn="base">
              <a:spcBef>
                <a:spcPct val="0"/>
              </a:spcBef>
              <a:spcAft>
                <a:spcPct val="0"/>
              </a:spcAft>
              <a:defRPr/>
            </a:pPr>
            <a:r>
              <a:rPr lang="en-US" dirty="0">
                <a:solidFill>
                  <a:prstClr val="white"/>
                </a:solidFill>
              </a:rPr>
              <a:t>B: 0</a:t>
            </a:r>
          </a:p>
        </p:txBody>
      </p:sp>
      <p:sp>
        <p:nvSpPr>
          <p:cNvPr id="19" name="Rectangle 18"/>
          <p:cNvSpPr/>
          <p:nvPr userDrawn="1"/>
        </p:nvSpPr>
        <p:spPr>
          <a:xfrm>
            <a:off x="3859213" y="1920875"/>
            <a:ext cx="1635125" cy="122555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fontAlgn="base">
              <a:spcBef>
                <a:spcPct val="0"/>
              </a:spcBef>
              <a:spcAft>
                <a:spcPct val="0"/>
              </a:spcAft>
              <a:defRPr/>
            </a:pPr>
            <a:r>
              <a:rPr lang="en-US" dirty="0">
                <a:solidFill>
                  <a:prstClr val="white"/>
                </a:solidFill>
              </a:rPr>
              <a:t>R: 0</a:t>
            </a:r>
          </a:p>
          <a:p>
            <a:pPr fontAlgn="base">
              <a:spcBef>
                <a:spcPct val="0"/>
              </a:spcBef>
              <a:spcAft>
                <a:spcPct val="0"/>
              </a:spcAft>
              <a:defRPr/>
            </a:pPr>
            <a:r>
              <a:rPr lang="en-US" dirty="0">
                <a:solidFill>
                  <a:prstClr val="white"/>
                </a:solidFill>
              </a:rPr>
              <a:t>G: 130</a:t>
            </a:r>
          </a:p>
          <a:p>
            <a:pPr fontAlgn="base">
              <a:spcBef>
                <a:spcPct val="0"/>
              </a:spcBef>
              <a:spcAft>
                <a:spcPct val="0"/>
              </a:spcAft>
              <a:defRPr/>
            </a:pPr>
            <a:r>
              <a:rPr lang="en-US" dirty="0">
                <a:solidFill>
                  <a:prstClr val="white"/>
                </a:solidFill>
              </a:rPr>
              <a:t>B: 192</a:t>
            </a:r>
          </a:p>
        </p:txBody>
      </p:sp>
      <p:sp>
        <p:nvSpPr>
          <p:cNvPr id="20" name="Rectangle 19"/>
          <p:cNvSpPr/>
          <p:nvPr userDrawn="1"/>
        </p:nvSpPr>
        <p:spPr>
          <a:xfrm>
            <a:off x="5545138" y="1924050"/>
            <a:ext cx="1633537" cy="122555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75</a:t>
            </a:r>
          </a:p>
          <a:p>
            <a:pPr fontAlgn="base">
              <a:spcBef>
                <a:spcPct val="0"/>
              </a:spcBef>
              <a:spcAft>
                <a:spcPct val="0"/>
              </a:spcAft>
              <a:defRPr/>
            </a:pPr>
            <a:r>
              <a:rPr lang="en-US" dirty="0">
                <a:solidFill>
                  <a:prstClr val="white"/>
                </a:solidFill>
              </a:rPr>
              <a:t>G: 50</a:t>
            </a:r>
          </a:p>
          <a:p>
            <a:pPr fontAlgn="base">
              <a:spcBef>
                <a:spcPct val="0"/>
              </a:spcBef>
              <a:spcAft>
                <a:spcPct val="0"/>
              </a:spcAft>
              <a:defRPr/>
            </a:pPr>
            <a:r>
              <a:rPr lang="en-US" dirty="0">
                <a:solidFill>
                  <a:prstClr val="white"/>
                </a:solidFill>
              </a:rPr>
              <a:t>B: 66</a:t>
            </a:r>
          </a:p>
        </p:txBody>
      </p:sp>
      <p:sp>
        <p:nvSpPr>
          <p:cNvPr id="21" name="Rectangle 20"/>
          <p:cNvSpPr/>
          <p:nvPr userDrawn="1"/>
        </p:nvSpPr>
        <p:spPr>
          <a:xfrm>
            <a:off x="7239000" y="5494338"/>
            <a:ext cx="1633538" cy="11557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anchor="ctr"/>
          <a:lstStyle/>
          <a:p>
            <a:pPr fontAlgn="base">
              <a:spcBef>
                <a:spcPct val="0"/>
              </a:spcBef>
              <a:spcAft>
                <a:spcPct val="0"/>
              </a:spcAft>
              <a:defRPr/>
            </a:pPr>
            <a:r>
              <a:rPr lang="en-US" dirty="0">
                <a:solidFill>
                  <a:srgbClr val="002147"/>
                </a:solidFill>
              </a:rPr>
              <a:t>R: 231</a:t>
            </a:r>
          </a:p>
          <a:p>
            <a:pPr fontAlgn="base">
              <a:spcBef>
                <a:spcPct val="0"/>
              </a:spcBef>
              <a:spcAft>
                <a:spcPct val="0"/>
              </a:spcAft>
              <a:defRPr/>
            </a:pPr>
            <a:r>
              <a:rPr lang="en-US" dirty="0">
                <a:solidFill>
                  <a:srgbClr val="002147"/>
                </a:solidFill>
              </a:rPr>
              <a:t>G: 231</a:t>
            </a:r>
          </a:p>
          <a:p>
            <a:pPr fontAlgn="base">
              <a:spcBef>
                <a:spcPct val="0"/>
              </a:spcBef>
              <a:spcAft>
                <a:spcPct val="0"/>
              </a:spcAft>
              <a:defRPr/>
            </a:pPr>
            <a:r>
              <a:rPr lang="en-US" dirty="0">
                <a:solidFill>
                  <a:srgbClr val="002147"/>
                </a:solidFill>
              </a:rPr>
              <a:t>B: 231</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 Placeholder 22"/>
          <p:cNvSpPr>
            <a:spLocks noGrp="1"/>
          </p:cNvSpPr>
          <p:nvPr>
            <p:ph type="body" sz="quarter" idx="12"/>
          </p:nvPr>
        </p:nvSpPr>
        <p:spPr>
          <a:xfrm>
            <a:off x="287338" y="1269657"/>
            <a:ext cx="1486532" cy="485775"/>
          </a:xfrm>
        </p:spPr>
        <p:txBody>
          <a:bodyPr/>
          <a:lstStyle>
            <a:lvl1pPr>
              <a:buNone/>
              <a:defRPr>
                <a:solidFill>
                  <a:srgbClr val="747679"/>
                </a:solidFill>
              </a:defRPr>
            </a:lvl1pPr>
          </a:lstStyle>
          <a:p>
            <a:pPr lvl="0"/>
            <a:r>
              <a:rPr lang="en-US" smtClean="0"/>
              <a:t>Click to edit Master text styles</a:t>
            </a:r>
          </a:p>
        </p:txBody>
      </p:sp>
      <p:sp>
        <p:nvSpPr>
          <p:cNvPr id="17" name="Text Placeholder 22"/>
          <p:cNvSpPr>
            <a:spLocks noGrp="1"/>
          </p:cNvSpPr>
          <p:nvPr>
            <p:ph type="body" sz="quarter" idx="13"/>
          </p:nvPr>
        </p:nvSpPr>
        <p:spPr>
          <a:xfrm>
            <a:off x="3865326" y="1269657"/>
            <a:ext cx="2887487" cy="485775"/>
          </a:xfrm>
        </p:spPr>
        <p:txBody>
          <a:bodyPr/>
          <a:lstStyle>
            <a:lvl1pPr>
              <a:buNone/>
              <a:defRPr>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652478226"/>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objOverTx">
  <p:cSld name="标题和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369888" y="781050"/>
            <a:ext cx="8429625" cy="776288"/>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61950" y="1600200"/>
            <a:ext cx="8447088" cy="23495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361950" y="4102100"/>
            <a:ext cx="8447088" cy="23510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sldNum" sz="quarter" idx="10"/>
          </p:nvPr>
        </p:nvSpPr>
        <p:spPr/>
        <p:txBody>
          <a:bodyPr rtlCol="0"/>
          <a:lstStyle>
            <a:lvl1pPr fontAlgn="auto">
              <a:spcBef>
                <a:spcPts val="0"/>
              </a:spcBef>
              <a:spcAft>
                <a:spcPts val="0"/>
              </a:spcAft>
              <a:defRPr>
                <a:solidFill>
                  <a:srgbClr val="002147">
                    <a:tint val="75000"/>
                  </a:srgbClr>
                </a:solidFill>
                <a:latin typeface="Arial" pitchFamily="34" charset="0"/>
                <a:ea typeface="+mn-ea"/>
                <a:cs typeface="+mn-cs"/>
              </a:defRPr>
            </a:lvl1pPr>
          </a:lstStyle>
          <a:p>
            <a:pPr>
              <a:defRPr/>
            </a:pPr>
            <a:fld id="{08EB1BA1-D713-44AD-AE17-D3156D35F4E0}" type="slidenum">
              <a:rPr lang="en-GB" altLang="zh-CN"/>
              <a:pPr>
                <a:defRPr/>
              </a:pPr>
              <a:t>‹#›</a:t>
            </a:fld>
            <a:endParaRPr lang="en-GB" altLang="zh-CN"/>
          </a:p>
        </p:txBody>
      </p:sp>
    </p:spTree>
    <p:extLst>
      <p:ext uri="{BB962C8B-B14F-4D97-AF65-F5344CB8AC3E}">
        <p14:creationId xmlns:p14="http://schemas.microsoft.com/office/powerpoint/2010/main" val="3311447917"/>
      </p:ext>
    </p:extLst>
  </p:cSld>
  <p:clrMapOvr>
    <a:masterClrMapping/>
  </p:clrMapOvr>
  <p:transition>
    <p:fade/>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fontAlgn="auto">
              <a:spcBef>
                <a:spcPts val="0"/>
              </a:spcBef>
              <a:spcAft>
                <a:spcPts val="0"/>
              </a:spcAft>
              <a:defRPr>
                <a:latin typeface="Arial" pitchFamily="34" charset="0"/>
                <a:cs typeface="+mn-cs"/>
              </a:defRPr>
            </a:lvl1pPr>
          </a:lstStyle>
          <a:p>
            <a:pPr>
              <a:defRPr/>
            </a:pPr>
            <a:fld id="{2400FD13-C6B2-4830-903B-5D470E572624}" type="slidenum">
              <a:rPr lang="en-GB" altLang="zh-CN"/>
              <a:pPr>
                <a:defRPr/>
              </a:pPr>
              <a:t>‹#›</a:t>
            </a:fld>
            <a:endParaRPr lang="en-GB" altLang="zh-CN"/>
          </a:p>
        </p:txBody>
      </p:sp>
    </p:spTree>
    <p:extLst>
      <p:ext uri="{BB962C8B-B14F-4D97-AF65-F5344CB8AC3E}">
        <p14:creationId xmlns:p14="http://schemas.microsoft.com/office/powerpoint/2010/main" val="789621293"/>
      </p:ext>
    </p:extLst>
  </p:cSld>
  <p:clrMapOvr>
    <a:masterClrMapping/>
  </p:clrMapOvr>
  <p:transition>
    <p:fade/>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1"/>
          </p:nvPr>
        </p:nvSpPr>
        <p:spPr/>
        <p:txBody>
          <a:bodyPr/>
          <a:lstStyle>
            <a:lvl1pPr>
              <a:defRPr/>
            </a:lvl1pPr>
          </a:lstStyle>
          <a:p>
            <a:pPr>
              <a:defRPr/>
            </a:pPr>
            <a:fld id="{E567DE8C-1068-46A4-A118-D798C5BDC9F7}" type="slidenum">
              <a:rPr lang="en-US" altLang="zh-CN"/>
              <a:pPr>
                <a:defRPr/>
              </a:pPr>
              <a:t>‹#›</a:t>
            </a:fld>
            <a:endParaRPr lang="en-US" altLang="zh-CN"/>
          </a:p>
        </p:txBody>
      </p:sp>
    </p:spTree>
    <p:extLst>
      <p:ext uri="{BB962C8B-B14F-4D97-AF65-F5344CB8AC3E}">
        <p14:creationId xmlns:p14="http://schemas.microsoft.com/office/powerpoint/2010/main" val="3646464902"/>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5"/>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0" y="2149552"/>
            <a:ext cx="8571838"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8"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88" y="3628840"/>
            <a:ext cx="8566150"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243244163"/>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7"/>
          <p:cNvSpPr/>
          <p:nvPr userDrawn="1"/>
        </p:nvSpPr>
        <p:spPr>
          <a:xfrm>
            <a:off x="293688" y="2243138"/>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237134904"/>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7"/>
          <p:cNvSpPr/>
          <p:nvPr userDrawn="1"/>
        </p:nvSpPr>
        <p:spPr>
          <a:xfrm>
            <a:off x="293688" y="2243138"/>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025082309"/>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7" name="Rectangle 7"/>
          <p:cNvSpPr/>
          <p:nvPr userDrawn="1"/>
        </p:nvSpPr>
        <p:spPr>
          <a:xfrm>
            <a:off x="293688" y="2243138"/>
            <a:ext cx="8567737" cy="41402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9943699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90" y="2110854"/>
            <a:ext cx="8566151"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a:defRPr/>
            </a:lvl1pPr>
          </a:lstStyle>
          <a:p>
            <a:pPr>
              <a:defRPr/>
            </a:pPr>
            <a:fld id="{246AECCD-F794-4ED8-9176-523E49F67E73}"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3459053726"/>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7" name="Rectangle 7"/>
          <p:cNvSpPr/>
          <p:nvPr userDrawn="1"/>
        </p:nvSpPr>
        <p:spPr>
          <a:xfrm>
            <a:off x="293688" y="2243138"/>
            <a:ext cx="8567737" cy="41402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78147934"/>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7" name="Rectangle 7"/>
          <p:cNvSpPr/>
          <p:nvPr userDrawn="1"/>
        </p:nvSpPr>
        <p:spPr>
          <a:xfrm>
            <a:off x="293688" y="2243138"/>
            <a:ext cx="8567737" cy="41402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65955044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7" name="Rectangle 7"/>
          <p:cNvSpPr/>
          <p:nvPr userDrawn="1"/>
        </p:nvSpPr>
        <p:spPr>
          <a:xfrm>
            <a:off x="293688" y="2243138"/>
            <a:ext cx="8567737" cy="41402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41668143"/>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7" name="Rectangle 7"/>
          <p:cNvSpPr/>
          <p:nvPr userDrawn="1"/>
        </p:nvSpPr>
        <p:spPr>
          <a:xfrm>
            <a:off x="293688" y="2243138"/>
            <a:ext cx="8567737" cy="41402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68740546"/>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7" name="Rectangle 7"/>
          <p:cNvSpPr/>
          <p:nvPr userDrawn="1"/>
        </p:nvSpPr>
        <p:spPr>
          <a:xfrm>
            <a:off x="293688" y="2243138"/>
            <a:ext cx="8567737" cy="41402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95313715"/>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7" name="Rectangle 7"/>
          <p:cNvSpPr/>
          <p:nvPr userDrawn="1"/>
        </p:nvSpPr>
        <p:spPr>
          <a:xfrm>
            <a:off x="293688" y="2243138"/>
            <a:ext cx="8567737" cy="41402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1235183602"/>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7" name="Rectangle 7"/>
          <p:cNvSpPr/>
          <p:nvPr userDrawn="1"/>
        </p:nvSpPr>
        <p:spPr>
          <a:xfrm>
            <a:off x="293688" y="2243138"/>
            <a:ext cx="8567737" cy="41402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765485738"/>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7" name="Rectangle 7"/>
          <p:cNvSpPr/>
          <p:nvPr userDrawn="1"/>
        </p:nvSpPr>
        <p:spPr>
          <a:xfrm>
            <a:off x="293688" y="2243138"/>
            <a:ext cx="8567737" cy="41402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299817276"/>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7" name="Rectangle 7"/>
          <p:cNvSpPr/>
          <p:nvPr userDrawn="1"/>
        </p:nvSpPr>
        <p:spPr>
          <a:xfrm>
            <a:off x="293688" y="2243138"/>
            <a:ext cx="8567737" cy="41402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1495250197"/>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7" name="Rectangle 7"/>
          <p:cNvSpPr/>
          <p:nvPr userDrawn="1"/>
        </p:nvSpPr>
        <p:spPr>
          <a:xfrm>
            <a:off x="293688" y="2243138"/>
            <a:ext cx="8567737" cy="41402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5714382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US" smtClean="0"/>
              <a:t>Click to edit Master text styles</a:t>
            </a:r>
          </a:p>
        </p:txBody>
      </p:sp>
      <p:sp>
        <p:nvSpPr>
          <p:cNvPr id="7" name="Text Placeholder 7"/>
          <p:cNvSpPr>
            <a:spLocks noGrp="1"/>
          </p:cNvSpPr>
          <p:nvPr>
            <p:ph type="body" sz="quarter" idx="13"/>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a:defRPr/>
            </a:lvl1pPr>
          </a:lstStyle>
          <a:p>
            <a:pPr>
              <a:defRPr/>
            </a:pPr>
            <a:fld id="{A9FC885C-2C9E-49FE-98A8-E3F5D3CCB6F9}"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2376349748"/>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7" name="Rectangle 7"/>
          <p:cNvSpPr/>
          <p:nvPr userDrawn="1"/>
        </p:nvSpPr>
        <p:spPr>
          <a:xfrm>
            <a:off x="293688" y="2243138"/>
            <a:ext cx="8567737" cy="4140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0000" y="2527408"/>
            <a:ext cx="8571838"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59272472"/>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cxnSp>
        <p:nvCxnSpPr>
          <p:cNvPr id="5" name="Straight Connector 7"/>
          <p:cNvCxnSpPr/>
          <p:nvPr userDrawn="1"/>
        </p:nvCxnSpPr>
        <p:spPr>
          <a:xfrm>
            <a:off x="287338" y="1917700"/>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75565336"/>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cxnSp>
        <p:nvCxnSpPr>
          <p:cNvPr id="5" name="Straight Connector 7"/>
          <p:cNvCxnSpPr/>
          <p:nvPr userDrawn="1"/>
        </p:nvCxnSpPr>
        <p:spPr>
          <a:xfrm>
            <a:off x="287338" y="1917700"/>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31720706"/>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cxnSp>
        <p:nvCxnSpPr>
          <p:cNvPr id="5" name="Straight Connector 7"/>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2159459"/>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cxnSp>
        <p:nvCxnSpPr>
          <p:cNvPr id="5" name="Straight Connector 7"/>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4363775"/>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cxnSp>
        <p:nvCxnSpPr>
          <p:cNvPr id="5" name="Straight Connector 7"/>
          <p:cNvCxnSpPr/>
          <p:nvPr userDrawn="1"/>
        </p:nvCxnSpPr>
        <p:spPr>
          <a:xfrm>
            <a:off x="287338" y="1917700"/>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61650303"/>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cxnSp>
        <p:nvCxnSpPr>
          <p:cNvPr id="5" name="Straight Connector 7"/>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1850916"/>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cxnSp>
        <p:nvCxnSpPr>
          <p:cNvPr id="5" name="Straight Connector 7"/>
          <p:cNvCxnSpPr/>
          <p:nvPr userDrawn="1"/>
        </p:nvCxnSpPr>
        <p:spPr>
          <a:xfrm>
            <a:off x="287338" y="1917700"/>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633128"/>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5710672"/>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cxnSp>
        <p:nvCxnSpPr>
          <p:cNvPr id="5" name="Straight Connector 7"/>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519871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5088335" y="5544913"/>
            <a:ext cx="3760392" cy="833663"/>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smtClean="0"/>
              <a:t>Click to edit Master text styles</a:t>
            </a:r>
          </a:p>
        </p:txBody>
      </p:sp>
      <p:sp>
        <p:nvSpPr>
          <p:cNvPr id="6"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6"/>
          </p:nvPr>
        </p:nvSpPr>
        <p:spPr/>
        <p:txBody>
          <a:bodyPr/>
          <a:lstStyle>
            <a:lvl1pPr>
              <a:defRPr/>
            </a:lvl1pPr>
          </a:lstStyle>
          <a:p>
            <a:pPr>
              <a:defRPr/>
            </a:pPr>
            <a:fld id="{2255AC4C-1988-4A07-8B54-BC72191EDFDF}"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3139006384"/>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01702971"/>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8966176"/>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cxnSp>
        <p:nvCxnSpPr>
          <p:cNvPr id="5" name="Straight Connector 7"/>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33261815"/>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48406955"/>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88" y="2110852"/>
            <a:ext cx="8566150"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fontAlgn="auto">
              <a:spcBef>
                <a:spcPts val="0"/>
              </a:spcBef>
              <a:spcAft>
                <a:spcPts val="0"/>
              </a:spcAft>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a:defRPr/>
            </a:lvl1pPr>
          </a:lstStyle>
          <a:p>
            <a:fld id="{6A523D49-7B44-424C-8444-E333DDD8B906}" type="slidenum">
              <a:rPr lang="en-US" altLang="zh-CN"/>
              <a:pPr/>
              <a:t>‹#›</a:t>
            </a:fld>
            <a:endParaRPr lang="en-US" altLang="zh-CN"/>
          </a:p>
        </p:txBody>
      </p:sp>
    </p:spTree>
    <p:extLst>
      <p:ext uri="{BB962C8B-B14F-4D97-AF65-F5344CB8AC3E}">
        <p14:creationId xmlns:p14="http://schemas.microsoft.com/office/powerpoint/2010/main" val="1656074395"/>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US" smtClean="0"/>
              <a:t>Click to edit Master text styles</a:t>
            </a:r>
          </a:p>
        </p:txBody>
      </p:sp>
      <p:sp>
        <p:nvSpPr>
          <p:cNvPr id="7" name="Text Placeholder 7"/>
          <p:cNvSpPr>
            <a:spLocks noGrp="1"/>
          </p:cNvSpPr>
          <p:nvPr>
            <p:ph type="body" sz="quarter" idx="13"/>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fontAlgn="auto">
              <a:spcBef>
                <a:spcPts val="0"/>
              </a:spcBef>
              <a:spcAft>
                <a:spcPts val="0"/>
              </a:spcAft>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a:defRPr/>
            </a:lvl1pPr>
          </a:lstStyle>
          <a:p>
            <a:fld id="{028567A3-689A-4BBB-80F5-B4E619C8E565}" type="slidenum">
              <a:rPr lang="en-US" altLang="zh-CN"/>
              <a:pPr/>
              <a:t>‹#›</a:t>
            </a:fld>
            <a:endParaRPr lang="en-US" altLang="zh-CN"/>
          </a:p>
        </p:txBody>
      </p:sp>
    </p:spTree>
    <p:extLst>
      <p:ext uri="{BB962C8B-B14F-4D97-AF65-F5344CB8AC3E}">
        <p14:creationId xmlns:p14="http://schemas.microsoft.com/office/powerpoint/2010/main" val="4194266760"/>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5088334" y="5852688"/>
            <a:ext cx="3760392" cy="525886"/>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smtClean="0"/>
              <a:t>Click to edit Master text styles</a:t>
            </a:r>
          </a:p>
        </p:txBody>
      </p:sp>
      <p:sp>
        <p:nvSpPr>
          <p:cNvPr id="6" name="Footer Placeholder 4"/>
          <p:cNvSpPr>
            <a:spLocks noGrp="1"/>
          </p:cNvSpPr>
          <p:nvPr>
            <p:ph type="ftr" sz="quarter" idx="15"/>
          </p:nvPr>
        </p:nvSpPr>
        <p:spPr/>
        <p:txBody>
          <a:bodyPr/>
          <a:lstStyle>
            <a:lvl1pPr fontAlgn="auto">
              <a:spcBef>
                <a:spcPts val="0"/>
              </a:spcBef>
              <a:spcAft>
                <a:spcPts val="0"/>
              </a:spcAft>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6"/>
          </p:nvPr>
        </p:nvSpPr>
        <p:spPr/>
        <p:txBody>
          <a:bodyPr/>
          <a:lstStyle>
            <a:lvl1pPr>
              <a:defRPr/>
            </a:lvl1pPr>
          </a:lstStyle>
          <a:p>
            <a:fld id="{9129C252-25BD-425E-BC94-9ED0BCA1E55F}" type="slidenum">
              <a:rPr lang="en-US" altLang="zh-CN"/>
              <a:pPr/>
              <a:t>‹#›</a:t>
            </a:fld>
            <a:endParaRPr lang="en-US" altLang="zh-CN"/>
          </a:p>
        </p:txBody>
      </p:sp>
    </p:spTree>
    <p:extLst>
      <p:ext uri="{BB962C8B-B14F-4D97-AF65-F5344CB8AC3E}">
        <p14:creationId xmlns:p14="http://schemas.microsoft.com/office/powerpoint/2010/main" val="1149259809"/>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4068000" cy="4159222"/>
          </a:xfrm>
        </p:spPr>
        <p:txBody>
          <a:bodyPr rtlCol="0">
            <a:normAutofit/>
          </a:bodyPr>
          <a:lstStyle>
            <a:lvl1pPr>
              <a:buNone/>
              <a:defRPr/>
            </a:lvl1pPr>
          </a:lstStyle>
          <a:p>
            <a:pPr lvl="0"/>
            <a:r>
              <a:rPr lang="en-US" noProof="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645466" y="2117185"/>
            <a:ext cx="4211470" cy="4261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6"/>
          </p:nvPr>
        </p:nvSpPr>
        <p:spPr/>
        <p:txBody>
          <a:bodyPr/>
          <a:lstStyle>
            <a:lvl1pPr fontAlgn="auto">
              <a:spcBef>
                <a:spcPts val="0"/>
              </a:spcBef>
              <a:spcAft>
                <a:spcPts val="0"/>
              </a:spcAft>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fld id="{0500ECFD-744E-4D96-AFE1-EBC3EDE70546}" type="slidenum">
              <a:rPr lang="en-US" altLang="zh-CN"/>
              <a:pPr/>
              <a:t>‹#›</a:t>
            </a:fld>
            <a:endParaRPr lang="en-US" altLang="zh-CN"/>
          </a:p>
        </p:txBody>
      </p:sp>
    </p:spTree>
    <p:extLst>
      <p:ext uri="{BB962C8B-B14F-4D97-AF65-F5344CB8AC3E}">
        <p14:creationId xmlns:p14="http://schemas.microsoft.com/office/powerpoint/2010/main" val="1861806589"/>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356000" y="2243138"/>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288000" y="2243138"/>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smtClean="0"/>
              <a:t>Click icon to add picture</a:t>
            </a:r>
            <a:endParaRPr lang="en-US" noProof="0" dirty="0"/>
          </a:p>
        </p:txBody>
      </p:sp>
      <p:sp>
        <p:nvSpPr>
          <p:cNvPr id="6" name="Footer Placeholder 4"/>
          <p:cNvSpPr>
            <a:spLocks noGrp="1"/>
          </p:cNvSpPr>
          <p:nvPr>
            <p:ph type="ftr" sz="quarter" idx="16"/>
          </p:nvPr>
        </p:nvSpPr>
        <p:spPr/>
        <p:txBody>
          <a:bodyPr/>
          <a:lstStyle>
            <a:lvl1pPr fontAlgn="auto">
              <a:spcBef>
                <a:spcPts val="0"/>
              </a:spcBef>
              <a:spcAft>
                <a:spcPts val="0"/>
              </a:spcAft>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fld id="{82A2DE86-A9BD-4E41-806C-DFB0E6756B37}" type="slidenum">
              <a:rPr lang="en-US" altLang="zh-CN"/>
              <a:pPr/>
              <a:t>‹#›</a:t>
            </a:fld>
            <a:endParaRPr lang="en-US" altLang="zh-CN"/>
          </a:p>
        </p:txBody>
      </p:sp>
    </p:spTree>
    <p:extLst>
      <p:ext uri="{BB962C8B-B14F-4D97-AF65-F5344CB8AC3E}">
        <p14:creationId xmlns:p14="http://schemas.microsoft.com/office/powerpoint/2010/main" val="2595896930"/>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cxnSp>
        <p:nvCxnSpPr>
          <p:cNvPr id="4" name="Straight Connector 7"/>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8232093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dirty="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645467" y="2117186"/>
            <a:ext cx="4211471" cy="4261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04DCAC50-A5DE-451C-B30F-D419AE232313}"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3883679728"/>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cxnSp>
        <p:nvCxnSpPr>
          <p:cNvPr id="4" name="Straight Connector 7"/>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860448372"/>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cxnSp>
        <p:nvCxnSpPr>
          <p:cNvPr id="4" name="Straight Connector 7"/>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94415364"/>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cxnSp>
        <p:nvCxnSpPr>
          <p:cNvPr id="4" name="Straight Connector 7"/>
          <p:cNvCxnSpPr/>
          <p:nvPr userDrawn="1"/>
        </p:nvCxnSpPr>
        <p:spPr>
          <a:xfrm>
            <a:off x="287338" y="1917700"/>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257884080"/>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cxnSp>
        <p:nvCxnSpPr>
          <p:cNvPr id="4" name="Straight Connector 7"/>
          <p:cNvCxnSpPr/>
          <p:nvPr userDrawn="1"/>
        </p:nvCxnSpPr>
        <p:spPr>
          <a:xfrm>
            <a:off x="287338" y="1917700"/>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88592415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cxnSp>
        <p:nvCxnSpPr>
          <p:cNvPr id="4" name="Straight Connector 7"/>
          <p:cNvCxnSpPr/>
          <p:nvPr userDrawn="1"/>
        </p:nvCxnSpPr>
        <p:spPr>
          <a:xfrm>
            <a:off x="287338" y="1917700"/>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4174600408"/>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cxnSp>
        <p:nvCxnSpPr>
          <p:cNvPr id="4" name="Straight Connector 7"/>
          <p:cNvCxnSpPr/>
          <p:nvPr userDrawn="1"/>
        </p:nvCxnSpPr>
        <p:spPr>
          <a:xfrm>
            <a:off x="287338" y="1917700"/>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218049811"/>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cxnSp>
        <p:nvCxnSpPr>
          <p:cNvPr id="4" name="Straight Connector 7"/>
          <p:cNvCxnSpPr/>
          <p:nvPr userDrawn="1"/>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816078378"/>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cxnSp>
        <p:nvCxnSpPr>
          <p:cNvPr id="4" name="Straight Connector 7"/>
          <p:cNvCxnSpPr/>
          <p:nvPr userDrawn="1"/>
        </p:nvCxnSpPr>
        <p:spPr>
          <a:xfrm>
            <a:off x="287338" y="1917700"/>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046168706"/>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cxnSp>
        <p:nvCxnSpPr>
          <p:cNvPr id="4" name="Straight Connector 7"/>
          <p:cNvCxnSpPr/>
          <p:nvPr userDrawn="1"/>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644378904"/>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cxnSp>
        <p:nvCxnSpPr>
          <p:cNvPr id="4" name="Straight Connector 7"/>
          <p:cNvCxnSpPr/>
          <p:nvPr userDrawn="1"/>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1255141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1048358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9"/>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356000" y="2243140"/>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57B7979C-EDD2-4F39-B4FC-F3942FD7E78B}"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309611334"/>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cxnSp>
        <p:nvCxnSpPr>
          <p:cNvPr id="4" name="Straight Connector 7"/>
          <p:cNvCxnSpPr/>
          <p:nvPr userDrawn="1"/>
        </p:nvCxnSpPr>
        <p:spPr>
          <a:xfrm>
            <a:off x="287338" y="1917700"/>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877205428"/>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cxnSp>
        <p:nvCxnSpPr>
          <p:cNvPr id="4" name="Straight Connector 7"/>
          <p:cNvCxnSpPr/>
          <p:nvPr userDrawn="1"/>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8"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630716027"/>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6" name="Rectangle 7"/>
          <p:cNvSpPr/>
          <p:nvPr userDrawn="1"/>
        </p:nvSpPr>
        <p:spPr>
          <a:xfrm>
            <a:off x="3859213" y="5486400"/>
            <a:ext cx="1635125" cy="1154113"/>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fontAlgn="base">
              <a:spcBef>
                <a:spcPct val="0"/>
              </a:spcBef>
              <a:spcAft>
                <a:spcPct val="0"/>
              </a:spcAft>
              <a:defRPr/>
            </a:pPr>
            <a:r>
              <a:rPr lang="en-US" dirty="0">
                <a:solidFill>
                  <a:prstClr val="white"/>
                </a:solidFill>
              </a:rPr>
              <a:t>R: 137</a:t>
            </a:r>
          </a:p>
          <a:p>
            <a:pPr fontAlgn="base">
              <a:spcBef>
                <a:spcPct val="0"/>
              </a:spcBef>
              <a:spcAft>
                <a:spcPct val="0"/>
              </a:spcAft>
              <a:defRPr/>
            </a:pPr>
            <a:r>
              <a:rPr lang="en-US" dirty="0">
                <a:solidFill>
                  <a:prstClr val="white"/>
                </a:solidFill>
              </a:rPr>
              <a:t>G: 138</a:t>
            </a:r>
          </a:p>
          <a:p>
            <a:pPr fontAlgn="base">
              <a:spcBef>
                <a:spcPct val="0"/>
              </a:spcBef>
              <a:spcAft>
                <a:spcPct val="0"/>
              </a:spcAft>
              <a:defRPr/>
            </a:pPr>
            <a:r>
              <a:rPr lang="en-US" dirty="0">
                <a:solidFill>
                  <a:prstClr val="white"/>
                </a:solidFill>
              </a:rPr>
              <a:t>B: 23</a:t>
            </a:r>
          </a:p>
        </p:txBody>
      </p:sp>
      <p:sp>
        <p:nvSpPr>
          <p:cNvPr id="7" name="Rectangle 9"/>
          <p:cNvSpPr/>
          <p:nvPr userDrawn="1"/>
        </p:nvSpPr>
        <p:spPr>
          <a:xfrm>
            <a:off x="3859213" y="3182938"/>
            <a:ext cx="1635125" cy="1058862"/>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fontAlgn="base">
              <a:spcBef>
                <a:spcPct val="0"/>
              </a:spcBef>
              <a:spcAft>
                <a:spcPct val="0"/>
              </a:spcAft>
              <a:defRPr/>
            </a:pPr>
            <a:r>
              <a:rPr lang="en-US" dirty="0">
                <a:solidFill>
                  <a:prstClr val="white"/>
                </a:solidFill>
              </a:rPr>
              <a:t>R: 156</a:t>
            </a:r>
          </a:p>
          <a:p>
            <a:pPr fontAlgn="base">
              <a:spcBef>
                <a:spcPct val="0"/>
              </a:spcBef>
              <a:spcAft>
                <a:spcPct val="0"/>
              </a:spcAft>
              <a:defRPr/>
            </a:pPr>
            <a:r>
              <a:rPr lang="en-US" dirty="0">
                <a:solidFill>
                  <a:prstClr val="white"/>
                </a:solidFill>
              </a:rPr>
              <a:t>G: 19</a:t>
            </a:r>
          </a:p>
          <a:p>
            <a:pPr fontAlgn="base">
              <a:spcBef>
                <a:spcPct val="0"/>
              </a:spcBef>
              <a:spcAft>
                <a:spcPct val="0"/>
              </a:spcAft>
              <a:defRPr/>
            </a:pPr>
            <a:r>
              <a:rPr lang="en-US" dirty="0">
                <a:solidFill>
                  <a:prstClr val="white"/>
                </a:solidFill>
              </a:rPr>
              <a:t>B: 46</a:t>
            </a:r>
          </a:p>
        </p:txBody>
      </p:sp>
      <p:sp>
        <p:nvSpPr>
          <p:cNvPr id="8" name="Rectangle 10"/>
          <p:cNvSpPr/>
          <p:nvPr userDrawn="1"/>
        </p:nvSpPr>
        <p:spPr>
          <a:xfrm>
            <a:off x="3859213" y="4291013"/>
            <a:ext cx="1635125" cy="11557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fontAlgn="base">
              <a:spcBef>
                <a:spcPct val="0"/>
              </a:spcBef>
              <a:spcAft>
                <a:spcPct val="0"/>
              </a:spcAft>
              <a:defRPr/>
            </a:pPr>
            <a:r>
              <a:rPr lang="en-US" dirty="0">
                <a:solidFill>
                  <a:prstClr val="white"/>
                </a:solidFill>
              </a:rPr>
              <a:t>R: 93</a:t>
            </a:r>
          </a:p>
          <a:p>
            <a:pPr fontAlgn="base">
              <a:spcBef>
                <a:spcPct val="0"/>
              </a:spcBef>
              <a:spcAft>
                <a:spcPct val="0"/>
              </a:spcAft>
              <a:defRPr/>
            </a:pPr>
            <a:r>
              <a:rPr lang="en-US" dirty="0">
                <a:solidFill>
                  <a:prstClr val="white"/>
                </a:solidFill>
              </a:rPr>
              <a:t>G: 75</a:t>
            </a:r>
          </a:p>
          <a:p>
            <a:pPr fontAlgn="base">
              <a:spcBef>
                <a:spcPct val="0"/>
              </a:spcBef>
              <a:spcAft>
                <a:spcPct val="0"/>
              </a:spcAft>
              <a:defRPr/>
            </a:pPr>
            <a:r>
              <a:rPr lang="en-US" dirty="0">
                <a:solidFill>
                  <a:prstClr val="white"/>
                </a:solidFill>
              </a:rPr>
              <a:t>B: 10</a:t>
            </a:r>
          </a:p>
        </p:txBody>
      </p:sp>
      <p:sp>
        <p:nvSpPr>
          <p:cNvPr id="9" name="Rectangle 11"/>
          <p:cNvSpPr/>
          <p:nvPr userDrawn="1"/>
        </p:nvSpPr>
        <p:spPr>
          <a:xfrm>
            <a:off x="7234238" y="4291013"/>
            <a:ext cx="1633537" cy="11557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113</a:t>
            </a:r>
          </a:p>
          <a:p>
            <a:pPr fontAlgn="base">
              <a:spcBef>
                <a:spcPct val="0"/>
              </a:spcBef>
              <a:spcAft>
                <a:spcPct val="0"/>
              </a:spcAft>
              <a:defRPr/>
            </a:pPr>
            <a:r>
              <a:rPr lang="en-US" dirty="0">
                <a:solidFill>
                  <a:prstClr val="white"/>
                </a:solidFill>
              </a:rPr>
              <a:t>G: 126</a:t>
            </a:r>
          </a:p>
          <a:p>
            <a:pPr fontAlgn="base">
              <a:spcBef>
                <a:spcPct val="0"/>
              </a:spcBef>
              <a:spcAft>
                <a:spcPct val="0"/>
              </a:spcAft>
              <a:defRPr/>
            </a:pPr>
            <a:r>
              <a:rPr lang="en-US" dirty="0">
                <a:solidFill>
                  <a:prstClr val="white"/>
                </a:solidFill>
              </a:rPr>
              <a:t>B: 189</a:t>
            </a:r>
          </a:p>
        </p:txBody>
      </p:sp>
      <p:sp>
        <p:nvSpPr>
          <p:cNvPr id="10" name="Rectangle 12"/>
          <p:cNvSpPr/>
          <p:nvPr userDrawn="1"/>
        </p:nvSpPr>
        <p:spPr>
          <a:xfrm>
            <a:off x="304800" y="5486400"/>
            <a:ext cx="1633538" cy="1154113"/>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anchor="ctr"/>
          <a:lstStyle/>
          <a:p>
            <a:pPr fontAlgn="base">
              <a:spcBef>
                <a:spcPct val="0"/>
              </a:spcBef>
              <a:spcAft>
                <a:spcPct val="0"/>
              </a:spcAft>
              <a:defRPr/>
            </a:pPr>
            <a:r>
              <a:rPr lang="en-US" dirty="0">
                <a:solidFill>
                  <a:prstClr val="white"/>
                </a:solidFill>
              </a:rPr>
              <a:t>R: 116</a:t>
            </a:r>
          </a:p>
          <a:p>
            <a:pPr fontAlgn="base">
              <a:spcBef>
                <a:spcPct val="0"/>
              </a:spcBef>
              <a:spcAft>
                <a:spcPct val="0"/>
              </a:spcAft>
              <a:defRPr/>
            </a:pPr>
            <a:r>
              <a:rPr lang="en-US" dirty="0">
                <a:solidFill>
                  <a:prstClr val="white"/>
                </a:solidFill>
              </a:rPr>
              <a:t>G: 118</a:t>
            </a:r>
          </a:p>
          <a:p>
            <a:pPr fontAlgn="base">
              <a:spcBef>
                <a:spcPct val="0"/>
              </a:spcBef>
              <a:spcAft>
                <a:spcPct val="0"/>
              </a:spcAft>
              <a:defRPr/>
            </a:pPr>
            <a:r>
              <a:rPr lang="en-US" dirty="0">
                <a:solidFill>
                  <a:prstClr val="white"/>
                </a:solidFill>
              </a:rPr>
              <a:t>B: 121</a:t>
            </a:r>
          </a:p>
        </p:txBody>
      </p:sp>
      <p:sp>
        <p:nvSpPr>
          <p:cNvPr id="11" name="Rectangle 13"/>
          <p:cNvSpPr/>
          <p:nvPr userDrawn="1"/>
        </p:nvSpPr>
        <p:spPr>
          <a:xfrm>
            <a:off x="5540375" y="5484813"/>
            <a:ext cx="1633538" cy="11557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74</a:t>
            </a:r>
          </a:p>
          <a:p>
            <a:pPr fontAlgn="base">
              <a:spcBef>
                <a:spcPct val="0"/>
              </a:spcBef>
              <a:spcAft>
                <a:spcPct val="0"/>
              </a:spcAft>
              <a:defRPr/>
            </a:pPr>
            <a:r>
              <a:rPr lang="en-US" dirty="0">
                <a:solidFill>
                  <a:prstClr val="white"/>
                </a:solidFill>
              </a:rPr>
              <a:t>G: 25</a:t>
            </a:r>
          </a:p>
          <a:p>
            <a:pPr fontAlgn="base">
              <a:spcBef>
                <a:spcPct val="0"/>
              </a:spcBef>
              <a:spcAft>
                <a:spcPct val="0"/>
              </a:spcAft>
              <a:defRPr/>
            </a:pPr>
            <a:r>
              <a:rPr lang="en-US" dirty="0">
                <a:solidFill>
                  <a:prstClr val="white"/>
                </a:solidFill>
              </a:rPr>
              <a:t>B: 19</a:t>
            </a:r>
          </a:p>
        </p:txBody>
      </p:sp>
      <p:sp>
        <p:nvSpPr>
          <p:cNvPr id="12" name="Rectangle 14"/>
          <p:cNvSpPr/>
          <p:nvPr userDrawn="1"/>
        </p:nvSpPr>
        <p:spPr>
          <a:xfrm>
            <a:off x="5545138" y="3190875"/>
            <a:ext cx="1633537" cy="105886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189</a:t>
            </a:r>
          </a:p>
          <a:p>
            <a:pPr fontAlgn="base">
              <a:spcBef>
                <a:spcPct val="0"/>
              </a:spcBef>
              <a:spcAft>
                <a:spcPct val="0"/>
              </a:spcAft>
              <a:defRPr/>
            </a:pPr>
            <a:r>
              <a:rPr lang="en-US" dirty="0">
                <a:solidFill>
                  <a:prstClr val="white"/>
                </a:solidFill>
              </a:rPr>
              <a:t>G: 120</a:t>
            </a:r>
          </a:p>
          <a:p>
            <a:pPr fontAlgn="base">
              <a:spcBef>
                <a:spcPct val="0"/>
              </a:spcBef>
              <a:spcAft>
                <a:spcPct val="0"/>
              </a:spcAft>
              <a:defRPr/>
            </a:pPr>
            <a:r>
              <a:rPr lang="en-US" dirty="0">
                <a:solidFill>
                  <a:prstClr val="white"/>
                </a:solidFill>
              </a:rPr>
              <a:t>B: 36</a:t>
            </a:r>
          </a:p>
        </p:txBody>
      </p:sp>
      <p:sp>
        <p:nvSpPr>
          <p:cNvPr id="13" name="Rectangle 15"/>
          <p:cNvSpPr/>
          <p:nvPr userDrawn="1"/>
        </p:nvSpPr>
        <p:spPr>
          <a:xfrm>
            <a:off x="5545138" y="4291013"/>
            <a:ext cx="1633537" cy="11557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231</a:t>
            </a:r>
          </a:p>
          <a:p>
            <a:pPr fontAlgn="base">
              <a:spcBef>
                <a:spcPct val="0"/>
              </a:spcBef>
              <a:spcAft>
                <a:spcPct val="0"/>
              </a:spcAft>
              <a:defRPr/>
            </a:pPr>
            <a:r>
              <a:rPr lang="en-US" dirty="0">
                <a:solidFill>
                  <a:prstClr val="white"/>
                </a:solidFill>
              </a:rPr>
              <a:t>G: 181</a:t>
            </a:r>
          </a:p>
          <a:p>
            <a:pPr fontAlgn="base">
              <a:spcBef>
                <a:spcPct val="0"/>
              </a:spcBef>
              <a:spcAft>
                <a:spcPct val="0"/>
              </a:spcAft>
              <a:defRPr/>
            </a:pPr>
            <a:r>
              <a:rPr lang="en-US" dirty="0">
                <a:solidFill>
                  <a:prstClr val="white"/>
                </a:solidFill>
              </a:rPr>
              <a:t>B: 19</a:t>
            </a:r>
          </a:p>
        </p:txBody>
      </p:sp>
      <p:sp>
        <p:nvSpPr>
          <p:cNvPr id="14" name="Rectangle 16"/>
          <p:cNvSpPr/>
          <p:nvPr userDrawn="1"/>
        </p:nvSpPr>
        <p:spPr>
          <a:xfrm>
            <a:off x="7239000" y="1924050"/>
            <a:ext cx="1635125" cy="122555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232</a:t>
            </a:r>
          </a:p>
          <a:p>
            <a:pPr fontAlgn="base">
              <a:spcBef>
                <a:spcPct val="0"/>
              </a:spcBef>
              <a:spcAft>
                <a:spcPct val="0"/>
              </a:spcAft>
              <a:defRPr/>
            </a:pPr>
            <a:r>
              <a:rPr lang="en-US" dirty="0">
                <a:solidFill>
                  <a:prstClr val="white"/>
                </a:solidFill>
              </a:rPr>
              <a:t>G: 211</a:t>
            </a:r>
          </a:p>
          <a:p>
            <a:pPr fontAlgn="base">
              <a:spcBef>
                <a:spcPct val="0"/>
              </a:spcBef>
              <a:spcAft>
                <a:spcPct val="0"/>
              </a:spcAft>
              <a:defRPr/>
            </a:pPr>
            <a:r>
              <a:rPr lang="en-US" dirty="0">
                <a:solidFill>
                  <a:prstClr val="white"/>
                </a:solidFill>
              </a:rPr>
              <a:t>B: 165</a:t>
            </a:r>
          </a:p>
        </p:txBody>
      </p:sp>
      <p:sp>
        <p:nvSpPr>
          <p:cNvPr id="15" name="Rectangle 17"/>
          <p:cNvSpPr/>
          <p:nvPr userDrawn="1"/>
        </p:nvSpPr>
        <p:spPr>
          <a:xfrm>
            <a:off x="7239000" y="3190875"/>
            <a:ext cx="1635125" cy="105886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220</a:t>
            </a:r>
          </a:p>
          <a:p>
            <a:pPr fontAlgn="base">
              <a:spcBef>
                <a:spcPct val="0"/>
              </a:spcBef>
              <a:spcAft>
                <a:spcPct val="0"/>
              </a:spcAft>
              <a:defRPr/>
            </a:pPr>
            <a:r>
              <a:rPr lang="en-US" dirty="0">
                <a:solidFill>
                  <a:prstClr val="white"/>
                </a:solidFill>
              </a:rPr>
              <a:t>G: 145</a:t>
            </a:r>
          </a:p>
          <a:p>
            <a:pPr fontAlgn="base">
              <a:spcBef>
                <a:spcPct val="0"/>
              </a:spcBef>
              <a:spcAft>
                <a:spcPct val="0"/>
              </a:spcAft>
              <a:defRPr/>
            </a:pPr>
            <a:r>
              <a:rPr lang="en-US" dirty="0">
                <a:solidFill>
                  <a:prstClr val="white"/>
                </a:solidFill>
              </a:rPr>
              <a:t>B: 174</a:t>
            </a:r>
          </a:p>
        </p:txBody>
      </p:sp>
      <p:sp>
        <p:nvSpPr>
          <p:cNvPr id="16" name="Rectangle 18"/>
          <p:cNvSpPr/>
          <p:nvPr userDrawn="1"/>
        </p:nvSpPr>
        <p:spPr>
          <a:xfrm>
            <a:off x="304800" y="1920875"/>
            <a:ext cx="1633538" cy="122555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fontAlgn="base">
              <a:spcBef>
                <a:spcPct val="0"/>
              </a:spcBef>
              <a:spcAft>
                <a:spcPct val="0"/>
              </a:spcAft>
              <a:defRPr/>
            </a:pPr>
            <a:r>
              <a:rPr lang="en-US" dirty="0">
                <a:solidFill>
                  <a:prstClr val="white"/>
                </a:solidFill>
              </a:rPr>
              <a:t>R: 0</a:t>
            </a:r>
          </a:p>
          <a:p>
            <a:pPr fontAlgn="base">
              <a:spcBef>
                <a:spcPct val="0"/>
              </a:spcBef>
              <a:spcAft>
                <a:spcPct val="0"/>
              </a:spcAft>
              <a:defRPr/>
            </a:pPr>
            <a:r>
              <a:rPr lang="en-US" dirty="0">
                <a:solidFill>
                  <a:prstClr val="white"/>
                </a:solidFill>
              </a:rPr>
              <a:t>G: 33</a:t>
            </a:r>
          </a:p>
          <a:p>
            <a:pPr fontAlgn="base">
              <a:spcBef>
                <a:spcPct val="0"/>
              </a:spcBef>
              <a:spcAft>
                <a:spcPct val="0"/>
              </a:spcAft>
              <a:defRPr/>
            </a:pPr>
            <a:r>
              <a:rPr lang="en-US" dirty="0">
                <a:solidFill>
                  <a:prstClr val="white"/>
                </a:solidFill>
              </a:rPr>
              <a:t>B: 71</a:t>
            </a:r>
          </a:p>
        </p:txBody>
      </p:sp>
      <p:sp>
        <p:nvSpPr>
          <p:cNvPr id="18" name="Rectangle 19"/>
          <p:cNvSpPr/>
          <p:nvPr userDrawn="1"/>
        </p:nvSpPr>
        <p:spPr>
          <a:xfrm>
            <a:off x="304800" y="4289425"/>
            <a:ext cx="1633538" cy="1154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fontAlgn="base">
              <a:spcBef>
                <a:spcPct val="0"/>
              </a:spcBef>
              <a:spcAft>
                <a:spcPct val="0"/>
              </a:spcAft>
              <a:defRPr/>
            </a:pPr>
            <a:r>
              <a:rPr lang="en-US" dirty="0">
                <a:solidFill>
                  <a:prstClr val="white"/>
                </a:solidFill>
              </a:rPr>
              <a:t>R: 0</a:t>
            </a:r>
          </a:p>
          <a:p>
            <a:pPr fontAlgn="base">
              <a:spcBef>
                <a:spcPct val="0"/>
              </a:spcBef>
              <a:spcAft>
                <a:spcPct val="0"/>
              </a:spcAft>
              <a:defRPr/>
            </a:pPr>
            <a:r>
              <a:rPr lang="en-US" dirty="0">
                <a:solidFill>
                  <a:prstClr val="white"/>
                </a:solidFill>
              </a:rPr>
              <a:t>G: 0</a:t>
            </a:r>
          </a:p>
          <a:p>
            <a:pPr fontAlgn="base">
              <a:spcBef>
                <a:spcPct val="0"/>
              </a:spcBef>
              <a:spcAft>
                <a:spcPct val="0"/>
              </a:spcAft>
              <a:defRPr/>
            </a:pPr>
            <a:r>
              <a:rPr lang="en-US" dirty="0">
                <a:solidFill>
                  <a:prstClr val="white"/>
                </a:solidFill>
              </a:rPr>
              <a:t>B: 0</a:t>
            </a:r>
          </a:p>
        </p:txBody>
      </p:sp>
      <p:sp>
        <p:nvSpPr>
          <p:cNvPr id="19" name="Rectangle 20"/>
          <p:cNvSpPr/>
          <p:nvPr userDrawn="1"/>
        </p:nvSpPr>
        <p:spPr>
          <a:xfrm>
            <a:off x="3859213" y="1920875"/>
            <a:ext cx="1635125" cy="122555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fontAlgn="base">
              <a:spcBef>
                <a:spcPct val="0"/>
              </a:spcBef>
              <a:spcAft>
                <a:spcPct val="0"/>
              </a:spcAft>
              <a:defRPr/>
            </a:pPr>
            <a:r>
              <a:rPr lang="en-US" dirty="0">
                <a:solidFill>
                  <a:prstClr val="white"/>
                </a:solidFill>
              </a:rPr>
              <a:t>R: 0</a:t>
            </a:r>
          </a:p>
          <a:p>
            <a:pPr fontAlgn="base">
              <a:spcBef>
                <a:spcPct val="0"/>
              </a:spcBef>
              <a:spcAft>
                <a:spcPct val="0"/>
              </a:spcAft>
              <a:defRPr/>
            </a:pPr>
            <a:r>
              <a:rPr lang="en-US" dirty="0">
                <a:solidFill>
                  <a:prstClr val="white"/>
                </a:solidFill>
              </a:rPr>
              <a:t>G: 130</a:t>
            </a:r>
          </a:p>
          <a:p>
            <a:pPr fontAlgn="base">
              <a:spcBef>
                <a:spcPct val="0"/>
              </a:spcBef>
              <a:spcAft>
                <a:spcPct val="0"/>
              </a:spcAft>
              <a:defRPr/>
            </a:pPr>
            <a:r>
              <a:rPr lang="en-US" dirty="0">
                <a:solidFill>
                  <a:prstClr val="white"/>
                </a:solidFill>
              </a:rPr>
              <a:t>B: 192</a:t>
            </a:r>
          </a:p>
        </p:txBody>
      </p:sp>
      <p:sp>
        <p:nvSpPr>
          <p:cNvPr id="20" name="Rectangle 21"/>
          <p:cNvSpPr/>
          <p:nvPr userDrawn="1"/>
        </p:nvSpPr>
        <p:spPr>
          <a:xfrm>
            <a:off x="5545138" y="1924050"/>
            <a:ext cx="1633537" cy="122555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fontAlgn="base">
              <a:spcBef>
                <a:spcPct val="0"/>
              </a:spcBef>
              <a:spcAft>
                <a:spcPct val="0"/>
              </a:spcAft>
              <a:defRPr/>
            </a:pPr>
            <a:r>
              <a:rPr lang="en-US" dirty="0">
                <a:solidFill>
                  <a:prstClr val="white"/>
                </a:solidFill>
              </a:rPr>
              <a:t>R: 75</a:t>
            </a:r>
          </a:p>
          <a:p>
            <a:pPr fontAlgn="base">
              <a:spcBef>
                <a:spcPct val="0"/>
              </a:spcBef>
              <a:spcAft>
                <a:spcPct val="0"/>
              </a:spcAft>
              <a:defRPr/>
            </a:pPr>
            <a:r>
              <a:rPr lang="en-US" dirty="0">
                <a:solidFill>
                  <a:prstClr val="white"/>
                </a:solidFill>
              </a:rPr>
              <a:t>G: 50</a:t>
            </a:r>
          </a:p>
          <a:p>
            <a:pPr fontAlgn="base">
              <a:spcBef>
                <a:spcPct val="0"/>
              </a:spcBef>
              <a:spcAft>
                <a:spcPct val="0"/>
              </a:spcAft>
              <a:defRPr/>
            </a:pPr>
            <a:r>
              <a:rPr lang="en-US" dirty="0">
                <a:solidFill>
                  <a:prstClr val="white"/>
                </a:solidFill>
              </a:rPr>
              <a:t>B: 66</a:t>
            </a:r>
          </a:p>
        </p:txBody>
      </p:sp>
      <p:sp>
        <p:nvSpPr>
          <p:cNvPr id="21" name="Rectangle 22"/>
          <p:cNvSpPr/>
          <p:nvPr userDrawn="1"/>
        </p:nvSpPr>
        <p:spPr>
          <a:xfrm>
            <a:off x="7239000" y="5494338"/>
            <a:ext cx="1633538" cy="11557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anchor="ctr"/>
          <a:lstStyle/>
          <a:p>
            <a:pPr fontAlgn="base">
              <a:spcBef>
                <a:spcPct val="0"/>
              </a:spcBef>
              <a:spcAft>
                <a:spcPct val="0"/>
              </a:spcAft>
              <a:defRPr/>
            </a:pPr>
            <a:r>
              <a:rPr lang="en-US" dirty="0">
                <a:solidFill>
                  <a:srgbClr val="002147"/>
                </a:solidFill>
              </a:rPr>
              <a:t>R: 231</a:t>
            </a:r>
          </a:p>
          <a:p>
            <a:pPr fontAlgn="base">
              <a:spcBef>
                <a:spcPct val="0"/>
              </a:spcBef>
              <a:spcAft>
                <a:spcPct val="0"/>
              </a:spcAft>
              <a:defRPr/>
            </a:pPr>
            <a:r>
              <a:rPr lang="en-US" dirty="0">
                <a:solidFill>
                  <a:srgbClr val="002147"/>
                </a:solidFill>
              </a:rPr>
              <a:t>G: 231</a:t>
            </a:r>
          </a:p>
          <a:p>
            <a:pPr fontAlgn="base">
              <a:spcBef>
                <a:spcPct val="0"/>
              </a:spcBef>
              <a:spcAft>
                <a:spcPct val="0"/>
              </a:spcAft>
              <a:defRPr/>
            </a:pPr>
            <a:r>
              <a:rPr lang="en-US" dirty="0">
                <a:solidFill>
                  <a:srgbClr val="002147"/>
                </a:solidFill>
              </a:rPr>
              <a:t>B: 231</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 Placeholder 22"/>
          <p:cNvSpPr>
            <a:spLocks noGrp="1"/>
          </p:cNvSpPr>
          <p:nvPr>
            <p:ph type="body" sz="quarter" idx="12"/>
          </p:nvPr>
        </p:nvSpPr>
        <p:spPr>
          <a:xfrm>
            <a:off x="287338" y="1269657"/>
            <a:ext cx="1486532" cy="485775"/>
          </a:xfrm>
        </p:spPr>
        <p:txBody>
          <a:bodyPr/>
          <a:lstStyle>
            <a:lvl1pPr>
              <a:buNone/>
              <a:defRPr>
                <a:solidFill>
                  <a:srgbClr val="747679"/>
                </a:solidFill>
              </a:defRPr>
            </a:lvl1pPr>
          </a:lstStyle>
          <a:p>
            <a:pPr lvl="0"/>
            <a:r>
              <a:rPr lang="en-US" smtClean="0"/>
              <a:t>Click to edit Master text styles</a:t>
            </a:r>
          </a:p>
        </p:txBody>
      </p:sp>
      <p:sp>
        <p:nvSpPr>
          <p:cNvPr id="17" name="Text Placeholder 22"/>
          <p:cNvSpPr>
            <a:spLocks noGrp="1"/>
          </p:cNvSpPr>
          <p:nvPr>
            <p:ph type="body" sz="quarter" idx="13"/>
          </p:nvPr>
        </p:nvSpPr>
        <p:spPr>
          <a:xfrm>
            <a:off x="3865326" y="1269657"/>
            <a:ext cx="2887487" cy="485775"/>
          </a:xfrm>
        </p:spPr>
        <p:txBody>
          <a:bodyPr/>
          <a:lstStyle>
            <a:lvl1pPr>
              <a:buNone/>
              <a:defRPr>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593848234"/>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solidFill>
                  <a:srgbClr val="002147"/>
                </a:solidFill>
                <a:latin typeface="Arial" charset="0"/>
                <a:cs typeface="+mn-cs"/>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p>
        </p:txBody>
      </p:sp>
      <p:sp>
        <p:nvSpPr>
          <p:cNvPr id="6" name="Rectangle 6"/>
          <p:cNvSpPr>
            <a:spLocks noGrp="1" noChangeArrowheads="1"/>
          </p:cNvSpPr>
          <p:nvPr>
            <p:ph type="sldNum" sz="quarter" idx="12"/>
          </p:nvPr>
        </p:nvSpPr>
        <p:spPr/>
        <p:txBody>
          <a:bodyPr rtlCol="0"/>
          <a:lstStyle>
            <a:lvl1pPr fontAlgn="auto">
              <a:spcBef>
                <a:spcPts val="0"/>
              </a:spcBef>
              <a:spcAft>
                <a:spcPts val="0"/>
              </a:spcAft>
              <a:defRPr>
                <a:solidFill>
                  <a:srgbClr val="002147">
                    <a:tint val="75000"/>
                  </a:srgbClr>
                </a:solidFill>
                <a:ea typeface="+mn-ea"/>
                <a:cs typeface="+mn-cs"/>
              </a:defRPr>
            </a:lvl1pPr>
          </a:lstStyle>
          <a:p>
            <a:pPr>
              <a:defRPr/>
            </a:pPr>
            <a:fld id="{4E9E6663-5C2E-45C9-ADF9-B47F020F4950}" type="slidenum">
              <a:rPr lang="en-GB"/>
              <a:pPr>
                <a:defRPr/>
              </a:pPr>
              <a:t>‹#›</a:t>
            </a:fld>
            <a:endParaRPr lang="en-GB"/>
          </a:p>
        </p:txBody>
      </p:sp>
    </p:spTree>
    <p:extLst>
      <p:ext uri="{BB962C8B-B14F-4D97-AF65-F5344CB8AC3E}">
        <p14:creationId xmlns:p14="http://schemas.microsoft.com/office/powerpoint/2010/main" val="2887255037"/>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objOverTx">
  <p:cSld name="标题和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369888" y="781050"/>
            <a:ext cx="8429625" cy="776288"/>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61950" y="1600200"/>
            <a:ext cx="8447088" cy="23495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361950" y="4102100"/>
            <a:ext cx="8447088" cy="23510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sldNum" sz="quarter" idx="10"/>
          </p:nvPr>
        </p:nvSpPr>
        <p:spPr/>
        <p:txBody>
          <a:bodyPr rtlCol="0"/>
          <a:lstStyle>
            <a:lvl1pPr fontAlgn="auto">
              <a:spcBef>
                <a:spcPts val="0"/>
              </a:spcBef>
              <a:spcAft>
                <a:spcPts val="0"/>
              </a:spcAft>
              <a:defRPr>
                <a:solidFill>
                  <a:schemeClr val="tx1">
                    <a:tint val="75000"/>
                  </a:schemeClr>
                </a:solidFill>
                <a:ea typeface="+mn-ea"/>
                <a:cs typeface="+mn-cs"/>
              </a:defRPr>
            </a:lvl1pPr>
          </a:lstStyle>
          <a:p>
            <a:pPr>
              <a:defRPr/>
            </a:pPr>
            <a:fld id="{10EA88C2-324D-472E-9F7D-4FCFF73C9C34}" type="slidenum">
              <a:rPr lang="en-GB" altLang="zh-CN">
                <a:solidFill>
                  <a:srgbClr val="002147">
                    <a:tint val="75000"/>
                  </a:srgbClr>
                </a:solidFill>
              </a:rPr>
              <a:pPr>
                <a:defRPr/>
              </a:pPr>
              <a:t>‹#›</a:t>
            </a:fld>
            <a:endParaRPr lang="en-GB" altLang="zh-CN">
              <a:solidFill>
                <a:srgbClr val="002147">
                  <a:tint val="75000"/>
                </a:srgbClr>
              </a:solidFill>
            </a:endParaRPr>
          </a:p>
        </p:txBody>
      </p:sp>
    </p:spTree>
    <p:extLst>
      <p:ext uri="{BB962C8B-B14F-4D97-AF65-F5344CB8AC3E}">
        <p14:creationId xmlns:p14="http://schemas.microsoft.com/office/powerpoint/2010/main" val="1459300504"/>
      </p:ext>
    </p:extLst>
  </p:cSld>
  <p:clrMapOvr>
    <a:masterClrMapping/>
  </p:clrMapOvr>
  <p:transition>
    <p:fade/>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6"/>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0" y="2149552"/>
            <a:ext cx="8571839"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8"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88" y="3628840"/>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939662587"/>
      </p:ext>
    </p:extLst>
  </p:cSld>
  <p:clrMapOvr>
    <a:masterClrMapping/>
  </p:clrMapOvr>
  <p:timing>
    <p:tnLst>
      <p:par>
        <p:cTn id="1" dur="indefinite" restart="never" nodeType="tmRoot"/>
      </p:par>
    </p:tnLst>
  </p:timing>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0"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59049259"/>
      </p:ext>
    </p:extLst>
  </p:cSld>
  <p:clrMapOvr>
    <a:masterClrMapping/>
  </p:clrMapOvr>
  <p:timing>
    <p:tnLst>
      <p:par>
        <p:cTn id="1" dur="indefinite" restart="never" nodeType="tmRoot"/>
      </p:par>
    </p:tnLst>
  </p:timing>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0"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206036329"/>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0"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335067207"/>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0"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3573643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448945167"/>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0"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736674719"/>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0"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668499220"/>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0"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933147975"/>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0"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804184076"/>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0"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901781905"/>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0"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007679705"/>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0"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3061003431"/>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0"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1" cy="1503836"/>
          </a:xfrm>
        </p:spPr>
        <p:txBody>
          <a:bodyPr tIns="0">
            <a:noAutofit/>
          </a:bodyPr>
          <a:lstStyle>
            <a:lvl1pPr marL="0" indent="0">
              <a:spcBef>
                <a:spcPts val="0"/>
              </a:spcBef>
              <a:buFontTx/>
              <a:buNone/>
              <a:defRPr sz="18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853049915"/>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0"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360590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7" name="Rectangle 6"/>
          <p:cNvSpPr/>
          <p:nvPr userDrawn="1"/>
        </p:nvSpPr>
        <p:spPr>
          <a:xfrm>
            <a:off x="293689" y="2243139"/>
            <a:ext cx="8567737" cy="4140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0" y="2527408"/>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002147"/>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0" y="4006696"/>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4845940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403581347"/>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46745701"/>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76978450"/>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37455126"/>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6281151"/>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88417980"/>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9056377"/>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6992791"/>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8"/>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3188467"/>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243677"/>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8"/>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37747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340275890"/>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6740917"/>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8"/>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24907192"/>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147"/>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8"/>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287339"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43231480"/>
      </p:ext>
    </p:extLst>
  </p:cSld>
  <p:clrMapOvr>
    <a:masterClrMapping/>
  </p:clrMapOvr>
  <p:timing>
    <p:tnLst>
      <p:par>
        <p:cTn id="1" dur="indefinite" restart="never" nodeType="tmRoot"/>
      </p:par>
    </p:tnLst>
  </p:timing>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8"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88" y="2110853"/>
            <a:ext cx="8566151"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a:defRPr/>
            </a:lvl1pPr>
          </a:lstStyle>
          <a:p>
            <a:pPr>
              <a:defRPr/>
            </a:pPr>
            <a:fld id="{B400BEFC-A326-4554-8BE3-3F539C46DA5E}"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2993592777"/>
      </p:ext>
    </p:extLst>
  </p:cSld>
  <p:clrMapOvr>
    <a:masterClrMapping/>
  </p:clrMapOvr>
  <p:timing>
    <p:tnLst>
      <p:par>
        <p:cT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US" smtClean="0"/>
              <a:t>Click to edit Master text styles</a:t>
            </a:r>
          </a:p>
        </p:txBody>
      </p:sp>
      <p:sp>
        <p:nvSpPr>
          <p:cNvPr id="7" name="Text Placeholder 7"/>
          <p:cNvSpPr>
            <a:spLocks noGrp="1"/>
          </p:cNvSpPr>
          <p:nvPr>
            <p:ph type="body" sz="quarter" idx="13"/>
          </p:nvPr>
        </p:nvSpPr>
        <p:spPr>
          <a:xfrm>
            <a:off x="287338"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a:defRPr/>
            </a:lvl1pPr>
          </a:lstStyle>
          <a:p>
            <a:pPr>
              <a:defRPr/>
            </a:pPr>
            <a:fld id="{F70D2D7F-1FD5-4895-B267-FC9829DEEA0E}"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713805173"/>
      </p:ext>
    </p:extLst>
  </p:cSld>
  <p:clrMapOvr>
    <a:masterClrMapping/>
  </p:clrMapOvr>
  <p:timing>
    <p:tnLst>
      <p:par>
        <p:cT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5088335" y="5544911"/>
            <a:ext cx="3760392" cy="833663"/>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smtClean="0"/>
              <a:t>Click to edit Master text styles</a:t>
            </a:r>
          </a:p>
        </p:txBody>
      </p:sp>
      <p:sp>
        <p:nvSpPr>
          <p:cNvPr id="6"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6"/>
          </p:nvPr>
        </p:nvSpPr>
        <p:spPr/>
        <p:txBody>
          <a:bodyPr/>
          <a:lstStyle>
            <a:lvl1pPr>
              <a:defRPr/>
            </a:lvl1pPr>
          </a:lstStyle>
          <a:p>
            <a:pPr>
              <a:defRPr/>
            </a:pPr>
            <a:fld id="{1F301F8F-D1D7-4E08-996E-263E2147297E}"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3229944815"/>
      </p:ext>
    </p:extLst>
  </p:cSld>
  <p:clrMapOvr>
    <a:masterClrMapping/>
  </p:clrMapOvr>
  <p:timing>
    <p:tnLst>
      <p:par>
        <p:cTn id="1" dur="indefinite" restart="never" nodeType="tmRoot"/>
      </p:par>
    </p:tnLst>
  </p:timing>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dirty="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645466" y="2117185"/>
            <a:ext cx="4211471" cy="4261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F73FC8D6-5E6E-4B51-987B-CD5F7653583B}"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3800485314"/>
      </p:ext>
    </p:extLst>
  </p:cSld>
  <p:clrMapOvr>
    <a:masterClrMapping/>
  </p:clrMapOvr>
  <p:timing>
    <p:tnLst>
      <p:par>
        <p:cTn id="1" dur="indefinite" restart="never" nodeType="tmRoot"/>
      </p:par>
    </p:tnLst>
  </p:timing>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8"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356000" y="2243139"/>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dirty="0" smtClean="0"/>
              <a:t>Click icon to add picture</a:t>
            </a:r>
          </a:p>
          <a:p>
            <a:pPr lvl="0"/>
            <a:endParaRPr lang="en-US" noProof="0" dirty="0"/>
          </a:p>
        </p:txBody>
      </p:sp>
      <p:sp>
        <p:nvSpPr>
          <p:cNvPr id="6" name="Footer Placeholder 4"/>
          <p:cNvSpPr>
            <a:spLocks noGrp="1"/>
          </p:cNvSpPr>
          <p:nvPr>
            <p:ph type="ftr" sz="quarter" idx="16"/>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a:defRPr/>
            </a:lvl1pPr>
          </a:lstStyle>
          <a:p>
            <a:pPr>
              <a:defRPr/>
            </a:pPr>
            <a:fld id="{485D14BE-58BF-4C5D-908F-94059C162865}"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808146209"/>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4187115742"/>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460881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706170752"/>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024534500"/>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986265064"/>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115075549"/>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097372353"/>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715744023"/>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60138351"/>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3922108323"/>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303265349"/>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600358890"/>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6261410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750204990"/>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0"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41027138"/>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6" name="Rectangle 5"/>
          <p:cNvSpPr/>
          <p:nvPr userDrawn="1"/>
        </p:nvSpPr>
        <p:spPr>
          <a:xfrm>
            <a:off x="3859213" y="5486401"/>
            <a:ext cx="1635125" cy="1154113"/>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137</a:t>
            </a:r>
          </a:p>
          <a:p>
            <a:pPr defTabSz="457200">
              <a:defRPr/>
            </a:pPr>
            <a:r>
              <a:rPr lang="en-US" dirty="0">
                <a:solidFill>
                  <a:prstClr val="white"/>
                </a:solidFill>
              </a:rPr>
              <a:t>G: 138</a:t>
            </a:r>
          </a:p>
          <a:p>
            <a:pPr defTabSz="457200">
              <a:defRPr/>
            </a:pPr>
            <a:r>
              <a:rPr lang="en-US" dirty="0">
                <a:solidFill>
                  <a:prstClr val="white"/>
                </a:solidFill>
              </a:rPr>
              <a:t>B: 23</a:t>
            </a:r>
          </a:p>
        </p:txBody>
      </p:sp>
      <p:sp>
        <p:nvSpPr>
          <p:cNvPr id="7" name="Rectangle 6"/>
          <p:cNvSpPr/>
          <p:nvPr userDrawn="1"/>
        </p:nvSpPr>
        <p:spPr>
          <a:xfrm>
            <a:off x="3859213" y="3182938"/>
            <a:ext cx="1635125" cy="1058862"/>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156</a:t>
            </a:r>
          </a:p>
          <a:p>
            <a:pPr defTabSz="457200">
              <a:defRPr/>
            </a:pPr>
            <a:r>
              <a:rPr lang="en-US" dirty="0">
                <a:solidFill>
                  <a:prstClr val="white"/>
                </a:solidFill>
              </a:rPr>
              <a:t>G: 19</a:t>
            </a:r>
          </a:p>
          <a:p>
            <a:pPr defTabSz="457200">
              <a:defRPr/>
            </a:pPr>
            <a:r>
              <a:rPr lang="en-US" dirty="0">
                <a:solidFill>
                  <a:prstClr val="white"/>
                </a:solidFill>
              </a:rPr>
              <a:t>B: 46</a:t>
            </a:r>
          </a:p>
        </p:txBody>
      </p:sp>
      <p:sp>
        <p:nvSpPr>
          <p:cNvPr id="8" name="Rectangle 7"/>
          <p:cNvSpPr/>
          <p:nvPr userDrawn="1"/>
        </p:nvSpPr>
        <p:spPr>
          <a:xfrm>
            <a:off x="3859213" y="4291014"/>
            <a:ext cx="1635125" cy="11557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93</a:t>
            </a:r>
          </a:p>
          <a:p>
            <a:pPr defTabSz="457200">
              <a:defRPr/>
            </a:pPr>
            <a:r>
              <a:rPr lang="en-US" dirty="0">
                <a:solidFill>
                  <a:prstClr val="white"/>
                </a:solidFill>
              </a:rPr>
              <a:t>G: 75</a:t>
            </a:r>
          </a:p>
          <a:p>
            <a:pPr defTabSz="457200">
              <a:defRPr/>
            </a:pPr>
            <a:r>
              <a:rPr lang="en-US" dirty="0">
                <a:solidFill>
                  <a:prstClr val="white"/>
                </a:solidFill>
              </a:rPr>
              <a:t>B: 10</a:t>
            </a:r>
          </a:p>
        </p:txBody>
      </p:sp>
      <p:sp>
        <p:nvSpPr>
          <p:cNvPr id="9" name="Rectangle 8"/>
          <p:cNvSpPr/>
          <p:nvPr userDrawn="1"/>
        </p:nvSpPr>
        <p:spPr>
          <a:xfrm>
            <a:off x="7234240" y="4291014"/>
            <a:ext cx="1633537" cy="11557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113</a:t>
            </a:r>
          </a:p>
          <a:p>
            <a:pPr defTabSz="457200">
              <a:defRPr/>
            </a:pPr>
            <a:r>
              <a:rPr lang="en-US" dirty="0">
                <a:solidFill>
                  <a:prstClr val="white"/>
                </a:solidFill>
              </a:rPr>
              <a:t>G: 126</a:t>
            </a:r>
          </a:p>
          <a:p>
            <a:pPr defTabSz="457200">
              <a:defRPr/>
            </a:pPr>
            <a:r>
              <a:rPr lang="en-US" dirty="0">
                <a:solidFill>
                  <a:prstClr val="white"/>
                </a:solidFill>
              </a:rPr>
              <a:t>B: 189</a:t>
            </a:r>
          </a:p>
        </p:txBody>
      </p:sp>
      <p:sp>
        <p:nvSpPr>
          <p:cNvPr id="10" name="Rectangle 9"/>
          <p:cNvSpPr/>
          <p:nvPr userDrawn="1"/>
        </p:nvSpPr>
        <p:spPr>
          <a:xfrm>
            <a:off x="304800" y="5486401"/>
            <a:ext cx="1633539" cy="1154113"/>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anchor="ctr"/>
          <a:lstStyle/>
          <a:p>
            <a:pPr defTabSz="457200">
              <a:defRPr/>
            </a:pPr>
            <a:r>
              <a:rPr lang="en-US" dirty="0">
                <a:solidFill>
                  <a:prstClr val="white"/>
                </a:solidFill>
              </a:rPr>
              <a:t>R: 116</a:t>
            </a:r>
          </a:p>
          <a:p>
            <a:pPr defTabSz="457200">
              <a:defRPr/>
            </a:pPr>
            <a:r>
              <a:rPr lang="en-US" dirty="0">
                <a:solidFill>
                  <a:prstClr val="white"/>
                </a:solidFill>
              </a:rPr>
              <a:t>G: 118</a:t>
            </a:r>
          </a:p>
          <a:p>
            <a:pPr defTabSz="457200">
              <a:defRPr/>
            </a:pPr>
            <a:r>
              <a:rPr lang="en-US" dirty="0">
                <a:solidFill>
                  <a:prstClr val="white"/>
                </a:solidFill>
              </a:rPr>
              <a:t>B: 121</a:t>
            </a:r>
          </a:p>
        </p:txBody>
      </p:sp>
      <p:sp>
        <p:nvSpPr>
          <p:cNvPr id="11" name="Rectangle 10"/>
          <p:cNvSpPr/>
          <p:nvPr userDrawn="1"/>
        </p:nvSpPr>
        <p:spPr>
          <a:xfrm>
            <a:off x="5540375" y="5484813"/>
            <a:ext cx="1633539" cy="11557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74</a:t>
            </a:r>
          </a:p>
          <a:p>
            <a:pPr defTabSz="457200">
              <a:defRPr/>
            </a:pPr>
            <a:r>
              <a:rPr lang="en-US" dirty="0">
                <a:solidFill>
                  <a:prstClr val="white"/>
                </a:solidFill>
              </a:rPr>
              <a:t>G: 25</a:t>
            </a:r>
          </a:p>
          <a:p>
            <a:pPr defTabSz="457200">
              <a:defRPr/>
            </a:pPr>
            <a:r>
              <a:rPr lang="en-US" dirty="0">
                <a:solidFill>
                  <a:prstClr val="white"/>
                </a:solidFill>
              </a:rPr>
              <a:t>B: 19</a:t>
            </a:r>
          </a:p>
        </p:txBody>
      </p:sp>
      <p:sp>
        <p:nvSpPr>
          <p:cNvPr id="12" name="Rectangle 11"/>
          <p:cNvSpPr/>
          <p:nvPr userDrawn="1"/>
        </p:nvSpPr>
        <p:spPr>
          <a:xfrm>
            <a:off x="5545140" y="3190876"/>
            <a:ext cx="1633537" cy="105886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189</a:t>
            </a:r>
          </a:p>
          <a:p>
            <a:pPr defTabSz="457200">
              <a:defRPr/>
            </a:pPr>
            <a:r>
              <a:rPr lang="en-US" dirty="0">
                <a:solidFill>
                  <a:prstClr val="white"/>
                </a:solidFill>
              </a:rPr>
              <a:t>G: 120</a:t>
            </a:r>
          </a:p>
          <a:p>
            <a:pPr defTabSz="457200">
              <a:defRPr/>
            </a:pPr>
            <a:r>
              <a:rPr lang="en-US" dirty="0">
                <a:solidFill>
                  <a:prstClr val="white"/>
                </a:solidFill>
              </a:rPr>
              <a:t>B: 36</a:t>
            </a:r>
          </a:p>
        </p:txBody>
      </p:sp>
      <p:sp>
        <p:nvSpPr>
          <p:cNvPr id="13" name="Rectangle 12"/>
          <p:cNvSpPr/>
          <p:nvPr userDrawn="1"/>
        </p:nvSpPr>
        <p:spPr>
          <a:xfrm>
            <a:off x="5545140" y="4291014"/>
            <a:ext cx="1633537" cy="11557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231</a:t>
            </a:r>
          </a:p>
          <a:p>
            <a:pPr defTabSz="457200">
              <a:defRPr/>
            </a:pPr>
            <a:r>
              <a:rPr lang="en-US" dirty="0">
                <a:solidFill>
                  <a:prstClr val="white"/>
                </a:solidFill>
              </a:rPr>
              <a:t>G: 181</a:t>
            </a:r>
          </a:p>
          <a:p>
            <a:pPr defTabSz="457200">
              <a:defRPr/>
            </a:pPr>
            <a:r>
              <a:rPr lang="en-US" dirty="0">
                <a:solidFill>
                  <a:prstClr val="white"/>
                </a:solidFill>
              </a:rPr>
              <a:t>B: 19</a:t>
            </a:r>
          </a:p>
        </p:txBody>
      </p:sp>
      <p:sp>
        <p:nvSpPr>
          <p:cNvPr id="14" name="Rectangle 13"/>
          <p:cNvSpPr/>
          <p:nvPr userDrawn="1"/>
        </p:nvSpPr>
        <p:spPr>
          <a:xfrm>
            <a:off x="7239000" y="1924051"/>
            <a:ext cx="1635125" cy="122555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232</a:t>
            </a:r>
          </a:p>
          <a:p>
            <a:pPr defTabSz="457200">
              <a:defRPr/>
            </a:pPr>
            <a:r>
              <a:rPr lang="en-US" dirty="0">
                <a:solidFill>
                  <a:prstClr val="white"/>
                </a:solidFill>
              </a:rPr>
              <a:t>G: 211</a:t>
            </a:r>
          </a:p>
          <a:p>
            <a:pPr defTabSz="457200">
              <a:defRPr/>
            </a:pPr>
            <a:r>
              <a:rPr lang="en-US" dirty="0">
                <a:solidFill>
                  <a:prstClr val="white"/>
                </a:solidFill>
              </a:rPr>
              <a:t>B: 165</a:t>
            </a:r>
          </a:p>
        </p:txBody>
      </p:sp>
      <p:sp>
        <p:nvSpPr>
          <p:cNvPr id="15" name="Rectangle 14"/>
          <p:cNvSpPr/>
          <p:nvPr userDrawn="1"/>
        </p:nvSpPr>
        <p:spPr>
          <a:xfrm>
            <a:off x="7239000" y="3190876"/>
            <a:ext cx="1635125" cy="105886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220</a:t>
            </a:r>
          </a:p>
          <a:p>
            <a:pPr defTabSz="457200">
              <a:defRPr/>
            </a:pPr>
            <a:r>
              <a:rPr lang="en-US" dirty="0">
                <a:solidFill>
                  <a:prstClr val="white"/>
                </a:solidFill>
              </a:rPr>
              <a:t>G: 145</a:t>
            </a:r>
          </a:p>
          <a:p>
            <a:pPr defTabSz="457200">
              <a:defRPr/>
            </a:pPr>
            <a:r>
              <a:rPr lang="en-US" dirty="0">
                <a:solidFill>
                  <a:prstClr val="white"/>
                </a:solidFill>
              </a:rPr>
              <a:t>B: 174</a:t>
            </a:r>
          </a:p>
        </p:txBody>
      </p:sp>
      <p:sp>
        <p:nvSpPr>
          <p:cNvPr id="16" name="Rectangle 15"/>
          <p:cNvSpPr/>
          <p:nvPr userDrawn="1"/>
        </p:nvSpPr>
        <p:spPr>
          <a:xfrm>
            <a:off x="304800" y="1920876"/>
            <a:ext cx="1633539" cy="122555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33</a:t>
            </a:r>
          </a:p>
          <a:p>
            <a:pPr defTabSz="457200">
              <a:defRPr/>
            </a:pPr>
            <a:r>
              <a:rPr lang="en-US" dirty="0">
                <a:solidFill>
                  <a:prstClr val="white"/>
                </a:solidFill>
              </a:rPr>
              <a:t>B: 71</a:t>
            </a:r>
          </a:p>
        </p:txBody>
      </p:sp>
      <p:sp>
        <p:nvSpPr>
          <p:cNvPr id="18" name="Rectangle 17"/>
          <p:cNvSpPr/>
          <p:nvPr userDrawn="1"/>
        </p:nvSpPr>
        <p:spPr>
          <a:xfrm>
            <a:off x="304800" y="4289426"/>
            <a:ext cx="1633539" cy="1154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0</a:t>
            </a:r>
          </a:p>
          <a:p>
            <a:pPr defTabSz="457200">
              <a:defRPr/>
            </a:pPr>
            <a:r>
              <a:rPr lang="en-US" dirty="0">
                <a:solidFill>
                  <a:prstClr val="white"/>
                </a:solidFill>
              </a:rPr>
              <a:t>G: 0</a:t>
            </a:r>
          </a:p>
          <a:p>
            <a:pPr defTabSz="457200">
              <a:defRPr/>
            </a:pPr>
            <a:r>
              <a:rPr lang="en-US" dirty="0">
                <a:solidFill>
                  <a:prstClr val="white"/>
                </a:solidFill>
              </a:rPr>
              <a:t>B: 0</a:t>
            </a:r>
          </a:p>
        </p:txBody>
      </p:sp>
      <p:sp>
        <p:nvSpPr>
          <p:cNvPr id="19" name="Rectangle 18"/>
          <p:cNvSpPr/>
          <p:nvPr userDrawn="1"/>
        </p:nvSpPr>
        <p:spPr>
          <a:xfrm>
            <a:off x="3859213" y="1920876"/>
            <a:ext cx="1635125" cy="122555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130</a:t>
            </a:r>
          </a:p>
          <a:p>
            <a:pPr defTabSz="457200">
              <a:defRPr/>
            </a:pPr>
            <a:r>
              <a:rPr lang="en-US" dirty="0">
                <a:solidFill>
                  <a:prstClr val="white"/>
                </a:solidFill>
              </a:rPr>
              <a:t>B: 192</a:t>
            </a:r>
          </a:p>
        </p:txBody>
      </p:sp>
      <p:sp>
        <p:nvSpPr>
          <p:cNvPr id="20" name="Rectangle 19"/>
          <p:cNvSpPr/>
          <p:nvPr userDrawn="1"/>
        </p:nvSpPr>
        <p:spPr>
          <a:xfrm>
            <a:off x="5545140" y="1924051"/>
            <a:ext cx="1633537" cy="122555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75</a:t>
            </a:r>
          </a:p>
          <a:p>
            <a:pPr defTabSz="457200">
              <a:defRPr/>
            </a:pPr>
            <a:r>
              <a:rPr lang="en-US" dirty="0">
                <a:solidFill>
                  <a:prstClr val="white"/>
                </a:solidFill>
              </a:rPr>
              <a:t>G: 50</a:t>
            </a:r>
          </a:p>
          <a:p>
            <a:pPr defTabSz="457200">
              <a:defRPr/>
            </a:pPr>
            <a:r>
              <a:rPr lang="en-US" dirty="0">
                <a:solidFill>
                  <a:prstClr val="white"/>
                </a:solidFill>
              </a:rPr>
              <a:t>B: 66</a:t>
            </a:r>
          </a:p>
        </p:txBody>
      </p:sp>
      <p:sp>
        <p:nvSpPr>
          <p:cNvPr id="21" name="Rectangle 20"/>
          <p:cNvSpPr/>
          <p:nvPr userDrawn="1"/>
        </p:nvSpPr>
        <p:spPr>
          <a:xfrm>
            <a:off x="7239000" y="5494338"/>
            <a:ext cx="1633539" cy="11557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anchor="ctr"/>
          <a:lstStyle/>
          <a:p>
            <a:pPr defTabSz="457200">
              <a:defRPr/>
            </a:pPr>
            <a:r>
              <a:rPr lang="en-US" dirty="0">
                <a:solidFill>
                  <a:srgbClr val="002147"/>
                </a:solidFill>
              </a:rPr>
              <a:t>R: 231</a:t>
            </a:r>
          </a:p>
          <a:p>
            <a:pPr defTabSz="457200">
              <a:defRPr/>
            </a:pPr>
            <a:r>
              <a:rPr lang="en-US" dirty="0">
                <a:solidFill>
                  <a:srgbClr val="002147"/>
                </a:solidFill>
              </a:rPr>
              <a:t>G: 231</a:t>
            </a:r>
          </a:p>
          <a:p>
            <a:pPr defTabSz="457200">
              <a:defRPr/>
            </a:pPr>
            <a:r>
              <a:rPr lang="en-US" dirty="0">
                <a:solidFill>
                  <a:srgbClr val="002147"/>
                </a:solidFill>
              </a:rPr>
              <a:t>B: 231</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 Placeholder 22"/>
          <p:cNvSpPr>
            <a:spLocks noGrp="1"/>
          </p:cNvSpPr>
          <p:nvPr>
            <p:ph type="body" sz="quarter" idx="12"/>
          </p:nvPr>
        </p:nvSpPr>
        <p:spPr>
          <a:xfrm>
            <a:off x="287339" y="1269658"/>
            <a:ext cx="1486532" cy="485775"/>
          </a:xfrm>
        </p:spPr>
        <p:txBody>
          <a:bodyPr/>
          <a:lstStyle>
            <a:lvl1pPr>
              <a:buNone/>
              <a:defRPr>
                <a:solidFill>
                  <a:srgbClr val="747679"/>
                </a:solidFill>
              </a:defRPr>
            </a:lvl1pPr>
          </a:lstStyle>
          <a:p>
            <a:pPr lvl="0"/>
            <a:r>
              <a:rPr lang="en-US" smtClean="0"/>
              <a:t>Click to edit Master text styles</a:t>
            </a:r>
          </a:p>
        </p:txBody>
      </p:sp>
      <p:sp>
        <p:nvSpPr>
          <p:cNvPr id="17" name="Text Placeholder 22"/>
          <p:cNvSpPr>
            <a:spLocks noGrp="1"/>
          </p:cNvSpPr>
          <p:nvPr>
            <p:ph type="body" sz="quarter" idx="13"/>
          </p:nvPr>
        </p:nvSpPr>
        <p:spPr>
          <a:xfrm>
            <a:off x="3865327" y="1269658"/>
            <a:ext cx="2887487" cy="485775"/>
          </a:xfrm>
        </p:spPr>
        <p:txBody>
          <a:bodyPr/>
          <a:lstStyle>
            <a:lvl1pPr>
              <a:buNone/>
              <a:defRPr>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4107115511"/>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15" name="Picture 14" descr="8010_Powerpoint_Home.jpg"/>
          <p:cNvPicPr>
            <a:picLocks noChangeAspect="1"/>
          </p:cNvPicPr>
          <p:nvPr userDrawn="1"/>
        </p:nvPicPr>
        <p:blipFill>
          <a:blip r:embed="rId2"/>
          <a:srcRect l="32408" t="50527" r="17248"/>
          <a:stretch>
            <a:fillRect/>
          </a:stretch>
        </p:blipFill>
        <p:spPr>
          <a:xfrm>
            <a:off x="2808084" y="2256705"/>
            <a:ext cx="6335916" cy="4601296"/>
          </a:xfrm>
          <a:prstGeom prst="rect">
            <a:avLst/>
          </a:prstGeom>
          <a:ln>
            <a:noFill/>
          </a:ln>
        </p:spPr>
      </p:pic>
      <p:sp>
        <p:nvSpPr>
          <p:cNvPr id="2" name="Title 1"/>
          <p:cNvSpPr>
            <a:spLocks noGrp="1"/>
          </p:cNvSpPr>
          <p:nvPr>
            <p:ph type="title" hasCustomPrompt="1"/>
          </p:nvPr>
        </p:nvSpPr>
        <p:spPr>
          <a:xfrm>
            <a:off x="288000" y="2149552"/>
            <a:ext cx="8571838" cy="443030"/>
          </a:xfrm>
        </p:spPr>
        <p:txBody>
          <a:bodyPr tIns="0" anchor="t" anchorCtr="0"/>
          <a:lstStyle/>
          <a:p>
            <a:r>
              <a:rPr lang="en-GB" dirty="0" smtClean="0"/>
              <a:t>Click to add title (Formal cover)</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287338" y="3358256"/>
            <a:ext cx="8572500" cy="336516"/>
          </a:xfrm>
        </p:spPr>
        <p:txBody>
          <a:bodyPr tIns="0">
            <a:normAutofit/>
          </a:bodyPr>
          <a:lstStyle>
            <a:lvl1pPr marL="0" indent="0">
              <a:spcBef>
                <a:spcPts val="0"/>
              </a:spcBef>
              <a:buFontTx/>
              <a:buNone/>
              <a:defRPr sz="1800">
                <a:solidFill>
                  <a:srgbClr val="000000"/>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293688" y="3628840"/>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extLst>
      <p:ext uri="{BB962C8B-B14F-4D97-AF65-F5344CB8AC3E}">
        <p14:creationId xmlns:p14="http://schemas.microsoft.com/office/powerpoint/2010/main" val="2841839985"/>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1139609281"/>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128504530"/>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3958667812"/>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012938769"/>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163090889"/>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436123478"/>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31801861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4280903385"/>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792233797"/>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extLst>
      <p:ext uri="{BB962C8B-B14F-4D97-AF65-F5344CB8AC3E}">
        <p14:creationId xmlns:p14="http://schemas.microsoft.com/office/powerpoint/2010/main" val="2100028915"/>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205208720"/>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extLst>
      <p:ext uri="{BB962C8B-B14F-4D97-AF65-F5344CB8AC3E}">
        <p14:creationId xmlns:p14="http://schemas.microsoft.com/office/powerpoint/2010/main" val="3815191553"/>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extLst>
      <p:ext uri="{BB962C8B-B14F-4D97-AF65-F5344CB8AC3E}">
        <p14:creationId xmlns:p14="http://schemas.microsoft.com/office/powerpoint/2010/main" val="2865774713"/>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3644538499"/>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extLst>
      <p:ext uri="{BB962C8B-B14F-4D97-AF65-F5344CB8AC3E}">
        <p14:creationId xmlns:p14="http://schemas.microsoft.com/office/powerpoint/2010/main" val="1994024628"/>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6069014"/>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7226790"/>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36669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2151523412"/>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843458"/>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1379865"/>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5787826"/>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4668155"/>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369549166"/>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1870828"/>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914359405"/>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055528697"/>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6673379"/>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9828240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62152979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solidFill>
                  <a:srgbClr val="002147">
                    <a:tint val="75000"/>
                  </a:srgbClr>
                </a:solidFill>
              </a:rPr>
              <a:pPr/>
              <a:t>‹#›</a:t>
            </a:fld>
            <a:endParaRPr lang="en-US">
              <a:solidFill>
                <a:srgbClr val="002147">
                  <a:tint val="75000"/>
                </a:srgbClr>
              </a:solidFill>
            </a:endParaRPr>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9" name="Text Placeholder 8"/>
          <p:cNvSpPr>
            <a:spLocks noGrp="1"/>
          </p:cNvSpPr>
          <p:nvPr>
            <p:ph type="body" sz="quarter" idx="14" hasCustomPrompt="1"/>
          </p:nvPr>
        </p:nvSpPr>
        <p:spPr>
          <a:xfrm>
            <a:off x="293688" y="2110852"/>
            <a:ext cx="8566150" cy="4267723"/>
          </a:xfrm>
          <a:noFill/>
          <a:ln>
            <a:noFill/>
          </a:ln>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981226046"/>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Content Placeholder 2"/>
          <p:cNvSpPr>
            <a:spLocks noGrp="1"/>
          </p:cNvSpPr>
          <p:nvPr>
            <p:ph idx="1" hasCustomPrompt="1"/>
          </p:nvPr>
        </p:nvSpPr>
        <p:spPr>
          <a:xfrm>
            <a:off x="288000" y="2243138"/>
            <a:ext cx="8572904" cy="4135437"/>
          </a:xfrm>
        </p:spPr>
        <p:txBody>
          <a:bodyPr/>
          <a:lstStyle>
            <a:lvl1pPr>
              <a:buNone/>
              <a:defRPr baseline="0"/>
            </a:lvl1pPr>
          </a:lstStyle>
          <a:p>
            <a:pPr lvl="0"/>
            <a:r>
              <a:rPr lang="en-GB" dirty="0" smtClean="0"/>
              <a:t>Click icon to add element</a:t>
            </a:r>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solidFill>
                  <a:srgbClr val="002147">
                    <a:tint val="75000"/>
                  </a:srgbClr>
                </a:solidFill>
              </a:rPr>
              <a:pPr/>
              <a:t>‹#›</a:t>
            </a:fld>
            <a:endParaRPr lang="en-US">
              <a:solidFill>
                <a:srgbClr val="002147">
                  <a:tint val="75000"/>
                </a:srgbClr>
              </a:solidFill>
            </a:endParaRPr>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Tree>
    <p:extLst>
      <p:ext uri="{BB962C8B-B14F-4D97-AF65-F5344CB8AC3E}">
        <p14:creationId xmlns:p14="http://schemas.microsoft.com/office/powerpoint/2010/main" val="1069317432"/>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85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solidFill>
                  <a:srgbClr val="002147">
                    <a:tint val="75000"/>
                  </a:srgbClr>
                </a:solidFill>
              </a:rPr>
              <a:pPr/>
              <a:t>‹#›</a:t>
            </a:fld>
            <a:endParaRPr lang="en-US" dirty="0">
              <a:solidFill>
                <a:srgbClr val="002147">
                  <a:tint val="75000"/>
                </a:srgbClr>
              </a:solidFill>
            </a:endParaRPr>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0" name="Text Placeholder 9"/>
          <p:cNvSpPr>
            <a:spLocks noGrp="1"/>
          </p:cNvSpPr>
          <p:nvPr>
            <p:ph type="body" sz="quarter" idx="13" hasCustomPrompt="1"/>
          </p:nvPr>
        </p:nvSpPr>
        <p:spPr>
          <a:xfrm>
            <a:off x="5088334" y="5852688"/>
            <a:ext cx="3760392" cy="525886"/>
          </a:xfrm>
          <a:solidFill>
            <a:srgbClr val="717EBD"/>
          </a:solidFill>
        </p:spPr>
        <p:txBody>
          <a:bodyPr lIns="144000" tIns="108000" bIns="108000" anchor="b" anchorCtr="0">
            <a:spAutoFit/>
          </a:bodyPr>
          <a:lstStyle>
            <a:lvl1pPr marL="0" indent="0">
              <a:spcBef>
                <a:spcPts val="0"/>
              </a:spcBef>
              <a:buFontTx/>
              <a:buNone/>
              <a:defRPr sz="2000" b="1" i="0">
                <a:solidFill>
                  <a:srgbClr val="FFFFFF"/>
                </a:solidFill>
              </a:defRPr>
            </a:lvl1pPr>
          </a:lstStyle>
          <a:p>
            <a:pPr lvl="0"/>
            <a:r>
              <a:rPr lang="en-GB" dirty="0" smtClean="0"/>
              <a:t>Click to add annotation text</a:t>
            </a:r>
          </a:p>
        </p:txBody>
      </p:sp>
    </p:spTree>
    <p:extLst>
      <p:ext uri="{BB962C8B-B14F-4D97-AF65-F5344CB8AC3E}">
        <p14:creationId xmlns:p14="http://schemas.microsoft.com/office/powerpoint/2010/main" val="3488474591"/>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4068000" cy="4159222"/>
          </a:xfrm>
        </p:spPr>
        <p:txBody>
          <a:bodyPr/>
          <a:lstStyle>
            <a:lvl1pPr>
              <a:buNone/>
              <a:defRPr/>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solidFill>
                  <a:srgbClr val="002147">
                    <a:tint val="75000"/>
                  </a:srgbClr>
                </a:solidFill>
              </a:rPr>
              <a:pPr/>
              <a:t>‹#›</a:t>
            </a:fld>
            <a:endParaRPr lang="en-US" dirty="0">
              <a:solidFill>
                <a:srgbClr val="002147">
                  <a:tint val="75000"/>
                </a:srgbClr>
              </a:solidFill>
            </a:endParaRPr>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645466" y="2117185"/>
            <a:ext cx="4211470" cy="4261389"/>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558279950"/>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solidFill>
                  <a:srgbClr val="002147">
                    <a:tint val="75000"/>
                  </a:srgbClr>
                </a:solidFill>
              </a:rPr>
              <a:pPr/>
              <a:t>‹#›</a:t>
            </a:fld>
            <a:endParaRPr lang="en-US" dirty="0">
              <a:solidFill>
                <a:srgbClr val="002147">
                  <a:tint val="75000"/>
                </a:srgbClr>
              </a:solidFill>
            </a:endParaRPr>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356000" y="2243138"/>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level5</a:t>
            </a:r>
            <a:endParaRPr lang="en-US" dirty="0"/>
          </a:p>
        </p:txBody>
      </p:sp>
      <p:sp>
        <p:nvSpPr>
          <p:cNvPr id="9" name="Picture Placeholder 8"/>
          <p:cNvSpPr>
            <a:spLocks noGrp="1"/>
          </p:cNvSpPr>
          <p:nvPr>
            <p:ph type="pic" sz="quarter" idx="14"/>
          </p:nvPr>
        </p:nvSpPr>
        <p:spPr>
          <a:xfrm>
            <a:off x="288000" y="2243138"/>
            <a:ext cx="40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Tree>
    <p:extLst>
      <p:ext uri="{BB962C8B-B14F-4D97-AF65-F5344CB8AC3E}">
        <p14:creationId xmlns:p14="http://schemas.microsoft.com/office/powerpoint/2010/main" val="488239874"/>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6710876"/>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9912135"/>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1293741"/>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5615439"/>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00141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700120975"/>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6465979"/>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7742849"/>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8126484"/>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6504681"/>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2826455"/>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8337810"/>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1975470"/>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6872469"/>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Colour </a:t>
            </a:r>
            <a:r>
              <a:rPr lang="en-GB" dirty="0" err="1" smtClean="0"/>
              <a:t>Pallette</a:t>
            </a:r>
            <a:endParaRPr lang="en-US" dirty="0"/>
          </a:p>
        </p:txBody>
      </p:sp>
      <p:sp>
        <p:nvSpPr>
          <p:cNvPr id="5" name="Text Placeholder 22"/>
          <p:cNvSpPr>
            <a:spLocks noGrp="1"/>
          </p:cNvSpPr>
          <p:nvPr userDrawn="1">
            <p:ph type="body" sz="quarter" idx="12" hasCustomPrompt="1"/>
          </p:nvPr>
        </p:nvSpPr>
        <p:spPr>
          <a:xfrm>
            <a:off x="287338" y="1269657"/>
            <a:ext cx="1486532" cy="485775"/>
          </a:xfrm>
        </p:spPr>
        <p:txBody>
          <a:bodyPr/>
          <a:lstStyle>
            <a:lvl1pPr>
              <a:buNone/>
              <a:defRPr>
                <a:solidFill>
                  <a:srgbClr val="747679"/>
                </a:solidFill>
              </a:defRPr>
            </a:lvl1pPr>
          </a:lstStyle>
          <a:p>
            <a:r>
              <a:rPr lang="en-US" dirty="0" smtClean="0"/>
              <a:t>Primary</a:t>
            </a:r>
            <a:endParaRPr lang="en-US" dirty="0"/>
          </a:p>
        </p:txBody>
      </p:sp>
      <p:sp>
        <p:nvSpPr>
          <p:cNvPr id="6" name="Rectangle 5"/>
          <p:cNvSpPr/>
          <p:nvPr userDrawn="1"/>
        </p:nvSpPr>
        <p:spPr>
          <a:xfrm>
            <a:off x="3859685" y="5486400"/>
            <a:ext cx="1634067" cy="1154668"/>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pPr defTabSz="457200"/>
            <a:r>
              <a:rPr lang="en-US" dirty="0" smtClean="0">
                <a:solidFill>
                  <a:prstClr val="white"/>
                </a:solidFill>
              </a:rPr>
              <a:t>R: 137</a:t>
            </a:r>
          </a:p>
          <a:p>
            <a:pPr defTabSz="457200"/>
            <a:r>
              <a:rPr lang="en-US" dirty="0" smtClean="0">
                <a:solidFill>
                  <a:prstClr val="white"/>
                </a:solidFill>
              </a:rPr>
              <a:t>G: 138</a:t>
            </a:r>
          </a:p>
          <a:p>
            <a:pPr defTabSz="457200"/>
            <a:r>
              <a:rPr lang="en-US" dirty="0" smtClean="0">
                <a:solidFill>
                  <a:prstClr val="white"/>
                </a:solidFill>
              </a:rPr>
              <a:t>B: 23</a:t>
            </a:r>
            <a:endParaRPr lang="en-US" dirty="0">
              <a:solidFill>
                <a:prstClr val="white"/>
              </a:solidFill>
            </a:endParaRPr>
          </a:p>
        </p:txBody>
      </p:sp>
      <p:sp>
        <p:nvSpPr>
          <p:cNvPr id="7" name="Rectangle 6"/>
          <p:cNvSpPr/>
          <p:nvPr userDrawn="1"/>
        </p:nvSpPr>
        <p:spPr>
          <a:xfrm>
            <a:off x="3859685" y="3182679"/>
            <a:ext cx="1634067" cy="1058333"/>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pPr defTabSz="457200"/>
            <a:r>
              <a:rPr lang="en-US" dirty="0" smtClean="0">
                <a:solidFill>
                  <a:prstClr val="white"/>
                </a:solidFill>
              </a:rPr>
              <a:t>R: 156</a:t>
            </a:r>
          </a:p>
          <a:p>
            <a:pPr defTabSz="457200"/>
            <a:r>
              <a:rPr lang="en-US" dirty="0" smtClean="0">
                <a:solidFill>
                  <a:prstClr val="white"/>
                </a:solidFill>
              </a:rPr>
              <a:t>G: 19</a:t>
            </a:r>
          </a:p>
          <a:p>
            <a:pPr defTabSz="457200"/>
            <a:r>
              <a:rPr lang="en-US" dirty="0" smtClean="0">
                <a:solidFill>
                  <a:prstClr val="white"/>
                </a:solidFill>
              </a:rPr>
              <a:t>B: 46</a:t>
            </a:r>
            <a:endParaRPr lang="en-US" dirty="0">
              <a:solidFill>
                <a:prstClr val="white"/>
              </a:solidFill>
            </a:endParaRPr>
          </a:p>
        </p:txBody>
      </p:sp>
      <p:sp>
        <p:nvSpPr>
          <p:cNvPr id="8" name="Rectangle 7"/>
          <p:cNvSpPr/>
          <p:nvPr userDrawn="1"/>
        </p:nvSpPr>
        <p:spPr>
          <a:xfrm>
            <a:off x="3859685" y="4291412"/>
            <a:ext cx="1634067" cy="1154668"/>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pPr defTabSz="457200"/>
            <a:r>
              <a:rPr lang="en-US" dirty="0" smtClean="0">
                <a:solidFill>
                  <a:prstClr val="white"/>
                </a:solidFill>
              </a:rPr>
              <a:t>R: 93</a:t>
            </a:r>
          </a:p>
          <a:p>
            <a:pPr defTabSz="457200"/>
            <a:r>
              <a:rPr lang="en-US" dirty="0" smtClean="0">
                <a:solidFill>
                  <a:prstClr val="white"/>
                </a:solidFill>
              </a:rPr>
              <a:t>G: 75</a:t>
            </a:r>
          </a:p>
          <a:p>
            <a:pPr defTabSz="457200"/>
            <a:r>
              <a:rPr lang="en-US" dirty="0" smtClean="0">
                <a:solidFill>
                  <a:prstClr val="white"/>
                </a:solidFill>
              </a:rPr>
              <a:t>B: 10</a:t>
            </a:r>
            <a:endParaRPr lang="en-US" dirty="0">
              <a:solidFill>
                <a:prstClr val="white"/>
              </a:solidFill>
            </a:endParaRPr>
          </a:p>
        </p:txBody>
      </p:sp>
      <p:sp>
        <p:nvSpPr>
          <p:cNvPr id="9" name="Rectangle 8"/>
          <p:cNvSpPr/>
          <p:nvPr userDrawn="1"/>
        </p:nvSpPr>
        <p:spPr>
          <a:xfrm>
            <a:off x="7234146" y="4291605"/>
            <a:ext cx="1634067" cy="1154668"/>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113</a:t>
            </a:r>
          </a:p>
          <a:p>
            <a:pPr defTabSz="457200"/>
            <a:r>
              <a:rPr lang="en-US" dirty="0" smtClean="0">
                <a:solidFill>
                  <a:prstClr val="white"/>
                </a:solidFill>
              </a:rPr>
              <a:t>G: 126</a:t>
            </a:r>
          </a:p>
          <a:p>
            <a:pPr defTabSz="457200"/>
            <a:r>
              <a:rPr lang="en-US" dirty="0" smtClean="0">
                <a:solidFill>
                  <a:prstClr val="white"/>
                </a:solidFill>
              </a:rPr>
              <a:t>B: 189</a:t>
            </a:r>
            <a:endParaRPr lang="en-US" dirty="0">
              <a:solidFill>
                <a:prstClr val="white"/>
              </a:solidFill>
            </a:endParaRPr>
          </a:p>
        </p:txBody>
      </p:sp>
      <p:sp>
        <p:nvSpPr>
          <p:cNvPr id="10" name="Rectangle 9"/>
          <p:cNvSpPr/>
          <p:nvPr userDrawn="1"/>
        </p:nvSpPr>
        <p:spPr>
          <a:xfrm>
            <a:off x="304800" y="5486400"/>
            <a:ext cx="1634067" cy="1154668"/>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rtlCol="0" anchor="ctr"/>
          <a:lstStyle/>
          <a:p>
            <a:pPr defTabSz="457200"/>
            <a:r>
              <a:rPr lang="en-US" dirty="0" smtClean="0">
                <a:solidFill>
                  <a:prstClr val="white"/>
                </a:solidFill>
              </a:rPr>
              <a:t>R: 116</a:t>
            </a:r>
          </a:p>
          <a:p>
            <a:pPr defTabSz="457200"/>
            <a:r>
              <a:rPr lang="en-US" dirty="0" smtClean="0">
                <a:solidFill>
                  <a:prstClr val="white"/>
                </a:solidFill>
              </a:rPr>
              <a:t>G: 118</a:t>
            </a:r>
          </a:p>
          <a:p>
            <a:pPr defTabSz="457200"/>
            <a:r>
              <a:rPr lang="en-US" dirty="0" smtClean="0">
                <a:solidFill>
                  <a:prstClr val="white"/>
                </a:solidFill>
              </a:rPr>
              <a:t>B: 121</a:t>
            </a:r>
            <a:endParaRPr lang="en-US" dirty="0">
              <a:solidFill>
                <a:prstClr val="white"/>
              </a:solidFill>
            </a:endParaRPr>
          </a:p>
        </p:txBody>
      </p:sp>
      <p:sp>
        <p:nvSpPr>
          <p:cNvPr id="11" name="Rectangle 10"/>
          <p:cNvSpPr/>
          <p:nvPr userDrawn="1"/>
        </p:nvSpPr>
        <p:spPr>
          <a:xfrm>
            <a:off x="5539590" y="5485184"/>
            <a:ext cx="1634067" cy="1154668"/>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74</a:t>
            </a:r>
          </a:p>
          <a:p>
            <a:pPr defTabSz="457200"/>
            <a:r>
              <a:rPr lang="en-US" dirty="0" smtClean="0">
                <a:solidFill>
                  <a:prstClr val="white"/>
                </a:solidFill>
              </a:rPr>
              <a:t>G: 25</a:t>
            </a:r>
          </a:p>
          <a:p>
            <a:pPr defTabSz="457200"/>
            <a:r>
              <a:rPr lang="en-US" dirty="0" smtClean="0">
                <a:solidFill>
                  <a:prstClr val="white"/>
                </a:solidFill>
              </a:rPr>
              <a:t>B: 19</a:t>
            </a:r>
            <a:endParaRPr lang="en-US" dirty="0">
              <a:solidFill>
                <a:prstClr val="white"/>
              </a:solidFill>
            </a:endParaRPr>
          </a:p>
        </p:txBody>
      </p:sp>
      <p:sp>
        <p:nvSpPr>
          <p:cNvPr id="12" name="Rectangle 11"/>
          <p:cNvSpPr/>
          <p:nvPr userDrawn="1"/>
        </p:nvSpPr>
        <p:spPr>
          <a:xfrm>
            <a:off x="5544814" y="3190731"/>
            <a:ext cx="1634067" cy="105833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189</a:t>
            </a:r>
          </a:p>
          <a:p>
            <a:pPr defTabSz="457200"/>
            <a:r>
              <a:rPr lang="en-US" dirty="0" smtClean="0">
                <a:solidFill>
                  <a:prstClr val="white"/>
                </a:solidFill>
              </a:rPr>
              <a:t>G: 120</a:t>
            </a:r>
          </a:p>
          <a:p>
            <a:pPr defTabSz="457200"/>
            <a:r>
              <a:rPr lang="en-US" dirty="0" smtClean="0">
                <a:solidFill>
                  <a:prstClr val="white"/>
                </a:solidFill>
              </a:rPr>
              <a:t>B: 36</a:t>
            </a:r>
            <a:endParaRPr lang="en-US" dirty="0">
              <a:solidFill>
                <a:prstClr val="white"/>
              </a:solidFill>
            </a:endParaRPr>
          </a:p>
        </p:txBody>
      </p:sp>
      <p:sp>
        <p:nvSpPr>
          <p:cNvPr id="13" name="Rectangle 12"/>
          <p:cNvSpPr/>
          <p:nvPr userDrawn="1"/>
        </p:nvSpPr>
        <p:spPr>
          <a:xfrm>
            <a:off x="5544444" y="4291612"/>
            <a:ext cx="1634067" cy="1154668"/>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231</a:t>
            </a:r>
          </a:p>
          <a:p>
            <a:pPr defTabSz="457200"/>
            <a:r>
              <a:rPr lang="en-US" dirty="0" smtClean="0">
                <a:solidFill>
                  <a:prstClr val="white"/>
                </a:solidFill>
              </a:rPr>
              <a:t>G: 181</a:t>
            </a:r>
          </a:p>
          <a:p>
            <a:pPr defTabSz="457200"/>
            <a:r>
              <a:rPr lang="en-US" dirty="0" smtClean="0">
                <a:solidFill>
                  <a:prstClr val="white"/>
                </a:solidFill>
              </a:rPr>
              <a:t>B: 19</a:t>
            </a:r>
            <a:endParaRPr lang="en-US" dirty="0">
              <a:solidFill>
                <a:prstClr val="white"/>
              </a:solidFill>
            </a:endParaRPr>
          </a:p>
        </p:txBody>
      </p:sp>
      <p:sp>
        <p:nvSpPr>
          <p:cNvPr id="14" name="Rectangle 13"/>
          <p:cNvSpPr/>
          <p:nvPr userDrawn="1"/>
        </p:nvSpPr>
        <p:spPr>
          <a:xfrm>
            <a:off x="7239370" y="1924631"/>
            <a:ext cx="1634067" cy="122498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232</a:t>
            </a:r>
          </a:p>
          <a:p>
            <a:pPr defTabSz="457200"/>
            <a:r>
              <a:rPr lang="en-US" dirty="0" smtClean="0">
                <a:solidFill>
                  <a:prstClr val="white"/>
                </a:solidFill>
              </a:rPr>
              <a:t>G: 211</a:t>
            </a:r>
          </a:p>
          <a:p>
            <a:pPr defTabSz="457200"/>
            <a:r>
              <a:rPr lang="en-US" dirty="0" smtClean="0">
                <a:solidFill>
                  <a:prstClr val="white"/>
                </a:solidFill>
              </a:rPr>
              <a:t>B: 165</a:t>
            </a:r>
            <a:endParaRPr lang="en-US" dirty="0">
              <a:solidFill>
                <a:prstClr val="white"/>
              </a:solidFill>
            </a:endParaRPr>
          </a:p>
        </p:txBody>
      </p:sp>
      <p:sp>
        <p:nvSpPr>
          <p:cNvPr id="15" name="Rectangle 14"/>
          <p:cNvSpPr/>
          <p:nvPr userDrawn="1"/>
        </p:nvSpPr>
        <p:spPr>
          <a:xfrm>
            <a:off x="7239370" y="3190732"/>
            <a:ext cx="1634067" cy="105833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220</a:t>
            </a:r>
          </a:p>
          <a:p>
            <a:pPr defTabSz="457200"/>
            <a:r>
              <a:rPr lang="en-US" dirty="0" smtClean="0">
                <a:solidFill>
                  <a:prstClr val="white"/>
                </a:solidFill>
              </a:rPr>
              <a:t>G: 145</a:t>
            </a:r>
          </a:p>
          <a:p>
            <a:pPr defTabSz="457200"/>
            <a:r>
              <a:rPr lang="en-US" dirty="0" smtClean="0">
                <a:solidFill>
                  <a:prstClr val="white"/>
                </a:solidFill>
              </a:rPr>
              <a:t>B: 174</a:t>
            </a:r>
            <a:endParaRPr lang="en-US" dirty="0">
              <a:solidFill>
                <a:prstClr val="white"/>
              </a:solidFill>
            </a:endParaRPr>
          </a:p>
        </p:txBody>
      </p:sp>
      <p:sp>
        <p:nvSpPr>
          <p:cNvPr id="16" name="Rectangle 15"/>
          <p:cNvSpPr/>
          <p:nvPr userDrawn="1"/>
        </p:nvSpPr>
        <p:spPr>
          <a:xfrm>
            <a:off x="304800" y="1920720"/>
            <a:ext cx="1634067" cy="122498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pPr defTabSz="457200"/>
            <a:r>
              <a:rPr lang="en-US" dirty="0" smtClean="0">
                <a:solidFill>
                  <a:prstClr val="white"/>
                </a:solidFill>
              </a:rPr>
              <a:t>R: 0</a:t>
            </a:r>
          </a:p>
          <a:p>
            <a:pPr defTabSz="457200"/>
            <a:r>
              <a:rPr lang="en-US" dirty="0" smtClean="0">
                <a:solidFill>
                  <a:prstClr val="white"/>
                </a:solidFill>
              </a:rPr>
              <a:t>G: 33</a:t>
            </a:r>
          </a:p>
          <a:p>
            <a:pPr defTabSz="457200"/>
            <a:r>
              <a:rPr lang="en-US" dirty="0" smtClean="0">
                <a:solidFill>
                  <a:prstClr val="white"/>
                </a:solidFill>
              </a:rPr>
              <a:t>B: 71</a:t>
            </a:r>
            <a:endParaRPr lang="en-US" dirty="0">
              <a:solidFill>
                <a:prstClr val="white"/>
              </a:solidFill>
            </a:endParaRPr>
          </a:p>
        </p:txBody>
      </p:sp>
      <p:sp>
        <p:nvSpPr>
          <p:cNvPr id="17" name="Text Placeholder 22"/>
          <p:cNvSpPr>
            <a:spLocks noGrp="1"/>
          </p:cNvSpPr>
          <p:nvPr userDrawn="1">
            <p:ph type="body" sz="quarter" idx="13" hasCustomPrompt="1"/>
          </p:nvPr>
        </p:nvSpPr>
        <p:spPr>
          <a:xfrm>
            <a:off x="3865326" y="1269657"/>
            <a:ext cx="2887487" cy="485775"/>
          </a:xfrm>
        </p:spPr>
        <p:txBody>
          <a:bodyPr/>
          <a:lstStyle>
            <a:lvl1pPr>
              <a:buNone/>
              <a:defRPr>
                <a:solidFill>
                  <a:srgbClr val="747679"/>
                </a:solidFill>
              </a:defRPr>
            </a:lvl1pPr>
          </a:lstStyle>
          <a:p>
            <a:r>
              <a:rPr lang="en-US" dirty="0" smtClean="0"/>
              <a:t>Secondary</a:t>
            </a:r>
            <a:endParaRPr lang="en-US" dirty="0"/>
          </a:p>
        </p:txBody>
      </p:sp>
      <p:sp>
        <p:nvSpPr>
          <p:cNvPr id="18" name="Rectangle 17"/>
          <p:cNvSpPr/>
          <p:nvPr userDrawn="1"/>
        </p:nvSpPr>
        <p:spPr>
          <a:xfrm>
            <a:off x="304800" y="4289011"/>
            <a:ext cx="1634067" cy="115466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pPr defTabSz="457200"/>
            <a:r>
              <a:rPr lang="en-US" dirty="0" smtClean="0">
                <a:solidFill>
                  <a:prstClr val="white"/>
                </a:solidFill>
              </a:rPr>
              <a:t>R: 0</a:t>
            </a:r>
          </a:p>
          <a:p>
            <a:pPr defTabSz="457200"/>
            <a:r>
              <a:rPr lang="en-US" dirty="0" smtClean="0">
                <a:solidFill>
                  <a:prstClr val="white"/>
                </a:solidFill>
              </a:rPr>
              <a:t>G: 0</a:t>
            </a:r>
          </a:p>
          <a:p>
            <a:pPr defTabSz="457200"/>
            <a:r>
              <a:rPr lang="en-US" dirty="0" smtClean="0">
                <a:solidFill>
                  <a:prstClr val="white"/>
                </a:solidFill>
              </a:rPr>
              <a:t>B: 0</a:t>
            </a:r>
            <a:endParaRPr lang="en-US" dirty="0">
              <a:solidFill>
                <a:prstClr val="white"/>
              </a:solidFill>
            </a:endParaRPr>
          </a:p>
        </p:txBody>
      </p:sp>
      <p:sp>
        <p:nvSpPr>
          <p:cNvPr id="19" name="Rectangle 18"/>
          <p:cNvSpPr/>
          <p:nvPr userDrawn="1"/>
        </p:nvSpPr>
        <p:spPr>
          <a:xfrm>
            <a:off x="3859685" y="1920720"/>
            <a:ext cx="1634067" cy="122498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pPr defTabSz="457200"/>
            <a:r>
              <a:rPr lang="en-US" dirty="0" smtClean="0">
                <a:solidFill>
                  <a:prstClr val="white"/>
                </a:solidFill>
              </a:rPr>
              <a:t>R: 0</a:t>
            </a:r>
          </a:p>
          <a:p>
            <a:pPr defTabSz="457200"/>
            <a:r>
              <a:rPr lang="en-US" dirty="0" smtClean="0">
                <a:solidFill>
                  <a:prstClr val="white"/>
                </a:solidFill>
              </a:rPr>
              <a:t>G: 130</a:t>
            </a:r>
          </a:p>
          <a:p>
            <a:pPr defTabSz="457200"/>
            <a:r>
              <a:rPr lang="en-US" dirty="0" smtClean="0">
                <a:solidFill>
                  <a:prstClr val="white"/>
                </a:solidFill>
              </a:rPr>
              <a:t>B: 192</a:t>
            </a:r>
            <a:endParaRPr lang="en-US" dirty="0">
              <a:solidFill>
                <a:prstClr val="white"/>
              </a:solidFill>
            </a:endParaRPr>
          </a:p>
        </p:txBody>
      </p:sp>
      <p:sp>
        <p:nvSpPr>
          <p:cNvPr id="20" name="Rectangle 19"/>
          <p:cNvSpPr/>
          <p:nvPr userDrawn="1"/>
        </p:nvSpPr>
        <p:spPr>
          <a:xfrm>
            <a:off x="5544814" y="1924629"/>
            <a:ext cx="1634067" cy="122498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pPr defTabSz="457200"/>
            <a:r>
              <a:rPr lang="en-US" dirty="0" smtClean="0">
                <a:solidFill>
                  <a:prstClr val="white"/>
                </a:solidFill>
              </a:rPr>
              <a:t>R: 75</a:t>
            </a:r>
          </a:p>
          <a:p>
            <a:pPr defTabSz="457200"/>
            <a:r>
              <a:rPr lang="en-US" dirty="0" smtClean="0">
                <a:solidFill>
                  <a:prstClr val="white"/>
                </a:solidFill>
              </a:rPr>
              <a:t>G: 50</a:t>
            </a:r>
          </a:p>
          <a:p>
            <a:pPr defTabSz="457200"/>
            <a:r>
              <a:rPr lang="en-US" dirty="0" smtClean="0">
                <a:solidFill>
                  <a:prstClr val="white"/>
                </a:solidFill>
              </a:rPr>
              <a:t>B: 66</a:t>
            </a:r>
            <a:endParaRPr lang="en-US" dirty="0">
              <a:solidFill>
                <a:prstClr val="white"/>
              </a:solidFill>
            </a:endParaRPr>
          </a:p>
        </p:txBody>
      </p:sp>
      <p:sp>
        <p:nvSpPr>
          <p:cNvPr id="23" name="Rectangle 22"/>
          <p:cNvSpPr/>
          <p:nvPr userDrawn="1"/>
        </p:nvSpPr>
        <p:spPr>
          <a:xfrm>
            <a:off x="7239000" y="5494706"/>
            <a:ext cx="1634067" cy="1154668"/>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rtlCol="0" anchor="ctr"/>
          <a:lstStyle/>
          <a:p>
            <a:pPr defTabSz="457200"/>
            <a:r>
              <a:rPr lang="en-US" dirty="0" smtClean="0">
                <a:solidFill>
                  <a:srgbClr val="002147"/>
                </a:solidFill>
              </a:rPr>
              <a:t>R: 231</a:t>
            </a:r>
          </a:p>
          <a:p>
            <a:pPr defTabSz="457200"/>
            <a:r>
              <a:rPr lang="en-US" dirty="0" smtClean="0">
                <a:solidFill>
                  <a:srgbClr val="002147"/>
                </a:solidFill>
              </a:rPr>
              <a:t>G: 231</a:t>
            </a:r>
          </a:p>
          <a:p>
            <a:pPr defTabSz="457200"/>
            <a:r>
              <a:rPr lang="en-US" dirty="0" smtClean="0">
                <a:solidFill>
                  <a:srgbClr val="002147"/>
                </a:solidFill>
              </a:rPr>
              <a:t>B: 231</a:t>
            </a:r>
            <a:endParaRPr lang="en-US" dirty="0">
              <a:solidFill>
                <a:srgbClr val="002147"/>
              </a:solidFill>
            </a:endParaRPr>
          </a:p>
        </p:txBody>
      </p:sp>
    </p:spTree>
    <p:extLst>
      <p:ext uri="{BB962C8B-B14F-4D97-AF65-F5344CB8AC3E}">
        <p14:creationId xmlns:p14="http://schemas.microsoft.com/office/powerpoint/2010/main" val="514040906"/>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a:extLst>
              <a:ext uri="{28A0092B-C50C-407E-A947-70E740481C1C}">
                <a14:useLocalDpi xmlns:a14="http://schemas.microsoft.com/office/drawing/2010/main" val="0"/>
              </a:ext>
            </a:extLst>
          </a:blip>
          <a:srcRect l="32408" t="50526" r="17249"/>
          <a:stretch>
            <a:fillRect/>
          </a:stretch>
        </p:blipFill>
        <p:spPr bwMode="auto">
          <a:xfrm>
            <a:off x="2808288" y="2257425"/>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293689" y="3628840"/>
            <a:ext cx="8566151" cy="1503836"/>
          </a:xfrm>
        </p:spPr>
        <p:txBody>
          <a:bodyPr tIns="0">
            <a:noAutofit/>
          </a:bodyPr>
          <a:lstStyle>
            <a:lvl1pPr marL="0" indent="0">
              <a:spcBef>
                <a:spcPts val="0"/>
              </a:spcBef>
              <a:buFontTx/>
              <a:buNone/>
              <a:defRPr sz="18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56462499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8020795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428453313"/>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7" name="Rectangle 6"/>
          <p:cNvSpPr/>
          <p:nvPr userDrawn="1"/>
        </p:nvSpPr>
        <p:spPr>
          <a:xfrm>
            <a:off x="293688" y="2243138"/>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GB">
              <a:solidFill>
                <a:srgbClr val="FFFFFF"/>
              </a:solidFill>
              <a:ea typeface="ＭＳ Ｐゴシック" pitchFamily="-112"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236389019"/>
      </p:ext>
    </p:extLst>
  </p:cSld>
  <p:clrMapOvr>
    <a:masterClrMapping/>
  </p:clrMapOvr>
  <p:transition spd="med">
    <p:fade/>
  </p:transition>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7" name="Rectangle 6"/>
          <p:cNvSpPr/>
          <p:nvPr userDrawn="1"/>
        </p:nvSpPr>
        <p:spPr>
          <a:xfrm>
            <a:off x="293688" y="2243138"/>
            <a:ext cx="8567737" cy="41402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GB">
              <a:solidFill>
                <a:srgbClr val="FFFFFF"/>
              </a:solidFill>
              <a:ea typeface="ＭＳ Ｐゴシック" pitchFamily="-112" charset="-128"/>
            </a:endParaRPr>
          </a:p>
        </p:txBody>
      </p:sp>
      <p:sp>
        <p:nvSpPr>
          <p:cNvPr id="2" name="Title 1"/>
          <p:cNvSpPr>
            <a:spLocks noGrp="1"/>
          </p:cNvSpPr>
          <p:nvPr>
            <p:ph type="title"/>
          </p:nvPr>
        </p:nvSpPr>
        <p:spPr>
          <a:xfrm>
            <a:off x="720001" y="2527408"/>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720001"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
        <p:nvSpPr>
          <p:cNvPr id="12" name="Text Placeholder 11"/>
          <p:cNvSpPr>
            <a:spLocks noGrp="1"/>
          </p:cNvSpPr>
          <p:nvPr>
            <p:ph type="body" sz="quarter" idx="13"/>
          </p:nvPr>
        </p:nvSpPr>
        <p:spPr>
          <a:xfrm>
            <a:off x="720001" y="3736112"/>
            <a:ext cx="8572500" cy="336516"/>
          </a:xfrm>
        </p:spPr>
        <p:txBody>
          <a:bodyPr tIns="0">
            <a:normAutofit/>
          </a:bodyPr>
          <a:lstStyle>
            <a:lvl1pPr marL="0" indent="0">
              <a:spcBef>
                <a:spcPts val="0"/>
              </a:spcBef>
              <a:buFontTx/>
              <a:buNone/>
              <a:defRPr sz="1800">
                <a:solidFill>
                  <a:srgbClr val="FFFFFF"/>
                </a:solidFill>
              </a:defRPr>
            </a:lvl1pPr>
          </a:lstStyle>
          <a:p>
            <a:pPr lvl="0"/>
            <a:r>
              <a:rPr lang="en-US"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1419332800"/>
      </p:ext>
    </p:extLst>
  </p:cSld>
  <p:clrMapOvr>
    <a:masterClrMapping/>
  </p:clrMapOvr>
  <p:transition spd="med">
    <p:fade/>
  </p:transition>
</p:sldLayout>
</file>

<file path=ppt/slideLayouts/slideLayout902.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89" y="2110853"/>
            <a:ext cx="8566151"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defTabSz="914400" fontAlgn="auto">
              <a:spcBef>
                <a:spcPts val="0"/>
              </a:spcBef>
              <a:spcAft>
                <a:spcPts val="0"/>
              </a:spcAft>
              <a:defRPr>
                <a:ea typeface="+mn-ea"/>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defTabSz="914400" fontAlgn="auto">
              <a:spcBef>
                <a:spcPts val="0"/>
              </a:spcBef>
              <a:spcAft>
                <a:spcPts val="0"/>
              </a:spcAft>
              <a:defRPr>
                <a:ea typeface="+mn-ea"/>
              </a:defRPr>
            </a:lvl1pPr>
          </a:lstStyle>
          <a:p>
            <a:pPr>
              <a:defRPr/>
            </a:pPr>
            <a:fld id="{827E5525-BC9C-45BC-ACC8-F01D527211BC}" type="slidenum">
              <a:rPr lang="en-US"/>
              <a:pPr>
                <a:defRPr/>
              </a:pPr>
              <a:t>‹#›</a:t>
            </a:fld>
            <a:endParaRPr lang="en-US"/>
          </a:p>
        </p:txBody>
      </p:sp>
    </p:spTree>
    <p:extLst>
      <p:ext uri="{BB962C8B-B14F-4D97-AF65-F5344CB8AC3E}">
        <p14:creationId xmlns:p14="http://schemas.microsoft.com/office/powerpoint/2010/main" val="1768774328"/>
      </p:ext>
    </p:extLst>
  </p:cSld>
  <p:clrMapOvr>
    <a:masterClrMapping/>
  </p:clrMapOvr>
  <p:transition spd="med">
    <p:fade/>
  </p:transition>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US" smtClean="0"/>
              <a:t>Click to edit Master text styles</a:t>
            </a:r>
          </a:p>
        </p:txBody>
      </p:sp>
      <p:sp>
        <p:nvSpPr>
          <p:cNvPr id="7" name="Text Placeholder 7"/>
          <p:cNvSpPr>
            <a:spLocks noGrp="1"/>
          </p:cNvSpPr>
          <p:nvPr>
            <p:ph type="body" sz="quarter" idx="13"/>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defTabSz="914400" fontAlgn="auto">
              <a:spcBef>
                <a:spcPts val="0"/>
              </a:spcBef>
              <a:spcAft>
                <a:spcPts val="0"/>
              </a:spcAft>
              <a:defRPr>
                <a:ea typeface="+mn-ea"/>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5"/>
          </p:nvPr>
        </p:nvSpPr>
        <p:spPr/>
        <p:txBody>
          <a:bodyPr/>
          <a:lstStyle>
            <a:lvl1pPr defTabSz="914400" fontAlgn="auto">
              <a:spcBef>
                <a:spcPts val="0"/>
              </a:spcBef>
              <a:spcAft>
                <a:spcPts val="0"/>
              </a:spcAft>
              <a:defRPr>
                <a:ea typeface="+mn-ea"/>
              </a:defRPr>
            </a:lvl1pPr>
          </a:lstStyle>
          <a:p>
            <a:pPr>
              <a:defRPr/>
            </a:pPr>
            <a:fld id="{54A3F9C2-71B2-45DA-9B34-C2C3D7771939}" type="slidenum">
              <a:rPr lang="en-US"/>
              <a:pPr>
                <a:defRPr/>
              </a:pPr>
              <a:t>‹#›</a:t>
            </a:fld>
            <a:endParaRPr lang="en-US"/>
          </a:p>
        </p:txBody>
      </p:sp>
    </p:spTree>
    <p:extLst>
      <p:ext uri="{BB962C8B-B14F-4D97-AF65-F5344CB8AC3E}">
        <p14:creationId xmlns:p14="http://schemas.microsoft.com/office/powerpoint/2010/main" val="884279391"/>
      </p:ext>
    </p:extLst>
  </p:cSld>
  <p:clrMapOvr>
    <a:masterClrMapping/>
  </p:clrMapOvr>
  <p:transition spd="med">
    <p:fade/>
  </p:transition>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85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0" name="Text Placeholder 9"/>
          <p:cNvSpPr>
            <a:spLocks noGrp="1"/>
          </p:cNvSpPr>
          <p:nvPr>
            <p:ph type="body" sz="quarter" idx="13"/>
          </p:nvPr>
        </p:nvSpPr>
        <p:spPr>
          <a:xfrm>
            <a:off x="5088335" y="5544911"/>
            <a:ext cx="3760392" cy="833663"/>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smtClean="0"/>
              <a:t>Click to edit Master text styles</a:t>
            </a:r>
          </a:p>
        </p:txBody>
      </p:sp>
      <p:sp>
        <p:nvSpPr>
          <p:cNvPr id="6" name="Footer Placeholder 4"/>
          <p:cNvSpPr>
            <a:spLocks noGrp="1"/>
          </p:cNvSpPr>
          <p:nvPr>
            <p:ph type="ftr" sz="quarter" idx="15"/>
          </p:nvPr>
        </p:nvSpPr>
        <p:spPr/>
        <p:txBody>
          <a:bodyPr/>
          <a:lstStyle>
            <a:lvl1pPr defTabSz="914400" fontAlgn="auto">
              <a:spcBef>
                <a:spcPts val="0"/>
              </a:spcBef>
              <a:spcAft>
                <a:spcPts val="0"/>
              </a:spcAft>
              <a:defRPr>
                <a:ea typeface="+mn-ea"/>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6"/>
          </p:nvPr>
        </p:nvSpPr>
        <p:spPr/>
        <p:txBody>
          <a:bodyPr/>
          <a:lstStyle>
            <a:lvl1pPr defTabSz="914400" fontAlgn="auto">
              <a:spcBef>
                <a:spcPts val="0"/>
              </a:spcBef>
              <a:spcAft>
                <a:spcPts val="0"/>
              </a:spcAft>
              <a:defRPr>
                <a:ea typeface="+mn-ea"/>
              </a:defRPr>
            </a:lvl1pPr>
          </a:lstStyle>
          <a:p>
            <a:pPr>
              <a:defRPr/>
            </a:pPr>
            <a:fld id="{C2182430-E05E-41DC-B966-463CC7B79CF0}" type="slidenum">
              <a:rPr lang="en-US"/>
              <a:pPr>
                <a:defRPr/>
              </a:pPr>
              <a:t>‹#›</a:t>
            </a:fld>
            <a:endParaRPr lang="en-US"/>
          </a:p>
        </p:txBody>
      </p:sp>
    </p:spTree>
    <p:extLst>
      <p:ext uri="{BB962C8B-B14F-4D97-AF65-F5344CB8AC3E}">
        <p14:creationId xmlns:p14="http://schemas.microsoft.com/office/powerpoint/2010/main" val="4005998118"/>
      </p:ext>
    </p:extLst>
  </p:cSld>
  <p:clrMapOvr>
    <a:masterClrMapping/>
  </p:clrMapOvr>
  <p:transition spd="med">
    <p:fade/>
  </p:transition>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9"/>
            <a:ext cx="4068000" cy="4159222"/>
          </a:xfrm>
        </p:spPr>
        <p:txBody>
          <a:bodyPr rtlCol="0">
            <a:normAutofit/>
          </a:bodyPr>
          <a:lstStyle>
            <a:lvl1pPr>
              <a:buNone/>
              <a:defRPr/>
            </a:lvl1pPr>
          </a:lstStyle>
          <a:p>
            <a:pPr lvl="0"/>
            <a:r>
              <a:rPr lang="en-US" noProof="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645466" y="2117186"/>
            <a:ext cx="4211471" cy="4261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6"/>
          </p:nvPr>
        </p:nvSpPr>
        <p:spPr/>
        <p:txBody>
          <a:bodyPr/>
          <a:lstStyle>
            <a:lvl1pPr defTabSz="914400" fontAlgn="auto">
              <a:spcBef>
                <a:spcPts val="0"/>
              </a:spcBef>
              <a:spcAft>
                <a:spcPts val="0"/>
              </a:spcAft>
              <a:defRPr>
                <a:ea typeface="+mn-ea"/>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defTabSz="914400" fontAlgn="auto">
              <a:spcBef>
                <a:spcPts val="0"/>
              </a:spcBef>
              <a:spcAft>
                <a:spcPts val="0"/>
              </a:spcAft>
              <a:defRPr>
                <a:ea typeface="+mn-ea"/>
              </a:defRPr>
            </a:lvl1pPr>
          </a:lstStyle>
          <a:p>
            <a:pPr>
              <a:defRPr/>
            </a:pPr>
            <a:fld id="{14D37A5D-B81A-4566-A030-7510313E0296}" type="slidenum">
              <a:rPr lang="en-US"/>
              <a:pPr>
                <a:defRPr/>
              </a:pPr>
              <a:t>‹#›</a:t>
            </a:fld>
            <a:endParaRPr lang="en-US"/>
          </a:p>
        </p:txBody>
      </p:sp>
    </p:spTree>
    <p:extLst>
      <p:ext uri="{BB962C8B-B14F-4D97-AF65-F5344CB8AC3E}">
        <p14:creationId xmlns:p14="http://schemas.microsoft.com/office/powerpoint/2010/main" val="3689494122"/>
      </p:ext>
    </p:extLst>
  </p:cSld>
  <p:clrMapOvr>
    <a:masterClrMapping/>
  </p:clrMapOvr>
  <p:transition spd="med">
    <p:fade/>
  </p:transition>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287339" y="1269658"/>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12" name="Text Placeholder 11"/>
          <p:cNvSpPr>
            <a:spLocks noGrp="1"/>
          </p:cNvSpPr>
          <p:nvPr>
            <p:ph type="body" sz="quarter" idx="15"/>
          </p:nvPr>
        </p:nvSpPr>
        <p:spPr>
          <a:xfrm>
            <a:off x="4356000" y="2243139"/>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288000" y="2243139"/>
            <a:ext cx="4068000" cy="4159222"/>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smtClean="0"/>
              <a:t>Click icon to add picture</a:t>
            </a:r>
            <a:endParaRPr lang="en-US" noProof="0" dirty="0"/>
          </a:p>
        </p:txBody>
      </p:sp>
      <p:sp>
        <p:nvSpPr>
          <p:cNvPr id="6" name="Footer Placeholder 4"/>
          <p:cNvSpPr>
            <a:spLocks noGrp="1"/>
          </p:cNvSpPr>
          <p:nvPr>
            <p:ph type="ftr" sz="quarter" idx="16"/>
          </p:nvPr>
        </p:nvSpPr>
        <p:spPr/>
        <p:txBody>
          <a:bodyPr/>
          <a:lstStyle>
            <a:lvl1pPr defTabSz="914400" fontAlgn="auto">
              <a:spcBef>
                <a:spcPts val="0"/>
              </a:spcBef>
              <a:spcAft>
                <a:spcPts val="0"/>
              </a:spcAft>
              <a:defRPr>
                <a:ea typeface="+mn-ea"/>
              </a:defRPr>
            </a:lvl1pPr>
          </a:lstStyle>
          <a:p>
            <a:pPr>
              <a:defRPr/>
            </a:pPr>
            <a:r>
              <a:rPr lang="en-US"/>
              <a:t>Presentation name </a:t>
            </a:r>
            <a:r>
              <a:rPr lang="en-US" b="0">
                <a:solidFill>
                  <a:srgbClr val="747679"/>
                </a:solidFill>
              </a:rPr>
              <a:t>Presenter Name and Date</a:t>
            </a:r>
          </a:p>
        </p:txBody>
      </p:sp>
      <p:sp>
        <p:nvSpPr>
          <p:cNvPr id="7" name="Slide Number Placeholder 5"/>
          <p:cNvSpPr>
            <a:spLocks noGrp="1"/>
          </p:cNvSpPr>
          <p:nvPr>
            <p:ph type="sldNum" sz="quarter" idx="17"/>
          </p:nvPr>
        </p:nvSpPr>
        <p:spPr/>
        <p:txBody>
          <a:bodyPr/>
          <a:lstStyle>
            <a:lvl1pPr defTabSz="914400" fontAlgn="auto">
              <a:spcBef>
                <a:spcPts val="0"/>
              </a:spcBef>
              <a:spcAft>
                <a:spcPts val="0"/>
              </a:spcAft>
              <a:defRPr>
                <a:ea typeface="+mn-ea"/>
              </a:defRPr>
            </a:lvl1pPr>
          </a:lstStyle>
          <a:p>
            <a:pPr>
              <a:defRPr/>
            </a:pPr>
            <a:fld id="{48A4553A-8BA3-4295-84DD-E1C1F40C3B36}" type="slidenum">
              <a:rPr lang="en-US"/>
              <a:pPr>
                <a:defRPr/>
              </a:pPr>
              <a:t>‹#›</a:t>
            </a:fld>
            <a:endParaRPr lang="en-US"/>
          </a:p>
        </p:txBody>
      </p:sp>
    </p:spTree>
    <p:extLst>
      <p:ext uri="{BB962C8B-B14F-4D97-AF65-F5344CB8AC3E}">
        <p14:creationId xmlns:p14="http://schemas.microsoft.com/office/powerpoint/2010/main" val="1992231256"/>
      </p:ext>
    </p:extLst>
  </p:cSld>
  <p:clrMapOvr>
    <a:masterClrMapping/>
  </p:clrMapOvr>
  <p:transition spd="med">
    <p:fade/>
  </p:transition>
</p:sldLayout>
</file>

<file path=ppt/slideLayouts/slideLayout90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7" descr="title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title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469900" y="4770439"/>
            <a:ext cx="7772400" cy="1179512"/>
          </a:xfrm>
        </p:spPr>
        <p:txBody>
          <a:bodyPr/>
          <a:lstStyle>
            <a:lvl1pPr>
              <a:defRPr>
                <a:solidFill>
                  <a:schemeClr val="bg1"/>
                </a:solidFill>
              </a:defRPr>
            </a:lvl1pPr>
          </a:lstStyle>
          <a:p>
            <a:pPr lvl="0"/>
            <a:r>
              <a:rPr lang="en-GB" noProof="0" smtClean="0"/>
              <a:t>Click to edit Master title style</a:t>
            </a:r>
          </a:p>
        </p:txBody>
      </p:sp>
      <p:sp>
        <p:nvSpPr>
          <p:cNvPr id="3075" name="Rectangle 3"/>
          <p:cNvSpPr>
            <a:spLocks noGrp="1" noChangeArrowheads="1"/>
          </p:cNvSpPr>
          <p:nvPr>
            <p:ph type="subTitle" idx="1"/>
          </p:nvPr>
        </p:nvSpPr>
        <p:spPr>
          <a:xfrm>
            <a:off x="468314" y="5543550"/>
            <a:ext cx="7775575" cy="622300"/>
          </a:xfrm>
        </p:spPr>
        <p:txBody>
          <a:bodyPr anchor="ctr"/>
          <a:lstStyle>
            <a:lvl1pPr marL="0" indent="0">
              <a:buFont typeface="Wingdings" pitchFamily="2" charset="2"/>
              <a:buNone/>
              <a:defRPr>
                <a:solidFill>
                  <a:schemeClr val="accent1"/>
                </a:solidFill>
              </a:defRPr>
            </a:lvl1pPr>
          </a:lstStyle>
          <a:p>
            <a:pPr lvl="0"/>
            <a:r>
              <a:rPr lang="en-GB" noProof="0" smtClean="0"/>
              <a:t>Click to edit Master subtitle style</a:t>
            </a:r>
          </a:p>
        </p:txBody>
      </p:sp>
    </p:spTree>
    <p:extLst>
      <p:ext uri="{BB962C8B-B14F-4D97-AF65-F5344CB8AC3E}">
        <p14:creationId xmlns:p14="http://schemas.microsoft.com/office/powerpoint/2010/main" val="19264878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4085771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US" smtClean="0"/>
              <a:t>Click to edit Master text styles</a:t>
            </a:r>
          </a:p>
        </p:txBody>
      </p:sp>
    </p:spTree>
    <p:extLst>
      <p:ext uri="{BB962C8B-B14F-4D97-AF65-F5344CB8AC3E}">
        <p14:creationId xmlns:p14="http://schemas.microsoft.com/office/powerpoint/2010/main" val="6934585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8001" y="2149552"/>
            <a:ext cx="8571839" cy="443030"/>
          </a:xfrm>
        </p:spPr>
        <p:txBody>
          <a:bodyPr tIns="0" anchor="t"/>
          <a:lstStyle>
            <a:lvl1pPr>
              <a:defRPr>
                <a:solidFill>
                  <a:srgbClr val="002147"/>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6370985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6" name="Rectangle 5"/>
          <p:cNvSpPr/>
          <p:nvPr userDrawn="1"/>
        </p:nvSpPr>
        <p:spPr>
          <a:xfrm>
            <a:off x="3859214" y="5486402"/>
            <a:ext cx="1635125" cy="1154113"/>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137</a:t>
            </a:r>
          </a:p>
          <a:p>
            <a:pPr defTabSz="457200">
              <a:defRPr/>
            </a:pPr>
            <a:r>
              <a:rPr lang="en-US" dirty="0">
                <a:solidFill>
                  <a:prstClr val="white"/>
                </a:solidFill>
              </a:rPr>
              <a:t>G: 138</a:t>
            </a:r>
          </a:p>
          <a:p>
            <a:pPr defTabSz="457200">
              <a:defRPr/>
            </a:pPr>
            <a:r>
              <a:rPr lang="en-US" dirty="0">
                <a:solidFill>
                  <a:prstClr val="white"/>
                </a:solidFill>
              </a:rPr>
              <a:t>B: 23</a:t>
            </a:r>
          </a:p>
        </p:txBody>
      </p:sp>
      <p:sp>
        <p:nvSpPr>
          <p:cNvPr id="7" name="Rectangle 6"/>
          <p:cNvSpPr/>
          <p:nvPr userDrawn="1"/>
        </p:nvSpPr>
        <p:spPr>
          <a:xfrm>
            <a:off x="3859214" y="3182938"/>
            <a:ext cx="1635125" cy="1058862"/>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156</a:t>
            </a:r>
          </a:p>
          <a:p>
            <a:pPr defTabSz="457200">
              <a:defRPr/>
            </a:pPr>
            <a:r>
              <a:rPr lang="en-US" dirty="0">
                <a:solidFill>
                  <a:prstClr val="white"/>
                </a:solidFill>
              </a:rPr>
              <a:t>G: 19</a:t>
            </a:r>
          </a:p>
          <a:p>
            <a:pPr defTabSz="457200">
              <a:defRPr/>
            </a:pPr>
            <a:r>
              <a:rPr lang="en-US" dirty="0">
                <a:solidFill>
                  <a:prstClr val="white"/>
                </a:solidFill>
              </a:rPr>
              <a:t>B: 46</a:t>
            </a:r>
          </a:p>
        </p:txBody>
      </p:sp>
      <p:sp>
        <p:nvSpPr>
          <p:cNvPr id="8" name="Rectangle 7"/>
          <p:cNvSpPr/>
          <p:nvPr userDrawn="1"/>
        </p:nvSpPr>
        <p:spPr>
          <a:xfrm>
            <a:off x="3859214" y="4291014"/>
            <a:ext cx="1635125" cy="11557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93</a:t>
            </a:r>
          </a:p>
          <a:p>
            <a:pPr defTabSz="457200">
              <a:defRPr/>
            </a:pPr>
            <a:r>
              <a:rPr lang="en-US" dirty="0">
                <a:solidFill>
                  <a:prstClr val="white"/>
                </a:solidFill>
              </a:rPr>
              <a:t>G: 75</a:t>
            </a:r>
          </a:p>
          <a:p>
            <a:pPr defTabSz="457200">
              <a:defRPr/>
            </a:pPr>
            <a:r>
              <a:rPr lang="en-US" dirty="0">
                <a:solidFill>
                  <a:prstClr val="white"/>
                </a:solidFill>
              </a:rPr>
              <a:t>B: 10</a:t>
            </a:r>
          </a:p>
        </p:txBody>
      </p:sp>
      <p:sp>
        <p:nvSpPr>
          <p:cNvPr id="9" name="Rectangle 8"/>
          <p:cNvSpPr/>
          <p:nvPr userDrawn="1"/>
        </p:nvSpPr>
        <p:spPr>
          <a:xfrm>
            <a:off x="7234241" y="4291014"/>
            <a:ext cx="1633537" cy="11557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113</a:t>
            </a:r>
          </a:p>
          <a:p>
            <a:pPr defTabSz="457200">
              <a:defRPr/>
            </a:pPr>
            <a:r>
              <a:rPr lang="en-US" dirty="0">
                <a:solidFill>
                  <a:prstClr val="white"/>
                </a:solidFill>
              </a:rPr>
              <a:t>G: 126</a:t>
            </a:r>
          </a:p>
          <a:p>
            <a:pPr defTabSz="457200">
              <a:defRPr/>
            </a:pPr>
            <a:r>
              <a:rPr lang="en-US" dirty="0">
                <a:solidFill>
                  <a:prstClr val="white"/>
                </a:solidFill>
              </a:rPr>
              <a:t>B: 189</a:t>
            </a:r>
          </a:p>
        </p:txBody>
      </p:sp>
      <p:sp>
        <p:nvSpPr>
          <p:cNvPr id="10" name="Rectangle 9"/>
          <p:cNvSpPr/>
          <p:nvPr userDrawn="1"/>
        </p:nvSpPr>
        <p:spPr>
          <a:xfrm>
            <a:off x="304801" y="5486402"/>
            <a:ext cx="1633539" cy="1154113"/>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anchor="ctr"/>
          <a:lstStyle/>
          <a:p>
            <a:pPr defTabSz="457200">
              <a:defRPr/>
            </a:pPr>
            <a:r>
              <a:rPr lang="en-US" dirty="0">
                <a:solidFill>
                  <a:prstClr val="white"/>
                </a:solidFill>
              </a:rPr>
              <a:t>R: 116</a:t>
            </a:r>
          </a:p>
          <a:p>
            <a:pPr defTabSz="457200">
              <a:defRPr/>
            </a:pPr>
            <a:r>
              <a:rPr lang="en-US" dirty="0">
                <a:solidFill>
                  <a:prstClr val="white"/>
                </a:solidFill>
              </a:rPr>
              <a:t>G: 118</a:t>
            </a:r>
          </a:p>
          <a:p>
            <a:pPr defTabSz="457200">
              <a:defRPr/>
            </a:pPr>
            <a:r>
              <a:rPr lang="en-US" dirty="0">
                <a:solidFill>
                  <a:prstClr val="white"/>
                </a:solidFill>
              </a:rPr>
              <a:t>B: 121</a:t>
            </a:r>
          </a:p>
        </p:txBody>
      </p:sp>
      <p:sp>
        <p:nvSpPr>
          <p:cNvPr id="11" name="Rectangle 10"/>
          <p:cNvSpPr/>
          <p:nvPr userDrawn="1"/>
        </p:nvSpPr>
        <p:spPr>
          <a:xfrm>
            <a:off x="5540376" y="5484813"/>
            <a:ext cx="1633539" cy="11557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74</a:t>
            </a:r>
          </a:p>
          <a:p>
            <a:pPr defTabSz="457200">
              <a:defRPr/>
            </a:pPr>
            <a:r>
              <a:rPr lang="en-US" dirty="0">
                <a:solidFill>
                  <a:prstClr val="white"/>
                </a:solidFill>
              </a:rPr>
              <a:t>G: 25</a:t>
            </a:r>
          </a:p>
          <a:p>
            <a:pPr defTabSz="457200">
              <a:defRPr/>
            </a:pPr>
            <a:r>
              <a:rPr lang="en-US" dirty="0">
                <a:solidFill>
                  <a:prstClr val="white"/>
                </a:solidFill>
              </a:rPr>
              <a:t>B: 19</a:t>
            </a:r>
          </a:p>
        </p:txBody>
      </p:sp>
      <p:sp>
        <p:nvSpPr>
          <p:cNvPr id="12" name="Rectangle 11"/>
          <p:cNvSpPr/>
          <p:nvPr userDrawn="1"/>
        </p:nvSpPr>
        <p:spPr>
          <a:xfrm>
            <a:off x="5545141" y="3190877"/>
            <a:ext cx="1633537" cy="105886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189</a:t>
            </a:r>
          </a:p>
          <a:p>
            <a:pPr defTabSz="457200">
              <a:defRPr/>
            </a:pPr>
            <a:r>
              <a:rPr lang="en-US" dirty="0">
                <a:solidFill>
                  <a:prstClr val="white"/>
                </a:solidFill>
              </a:rPr>
              <a:t>G: 120</a:t>
            </a:r>
          </a:p>
          <a:p>
            <a:pPr defTabSz="457200">
              <a:defRPr/>
            </a:pPr>
            <a:r>
              <a:rPr lang="en-US" dirty="0">
                <a:solidFill>
                  <a:prstClr val="white"/>
                </a:solidFill>
              </a:rPr>
              <a:t>B: 36</a:t>
            </a:r>
          </a:p>
        </p:txBody>
      </p:sp>
      <p:sp>
        <p:nvSpPr>
          <p:cNvPr id="13" name="Rectangle 12"/>
          <p:cNvSpPr/>
          <p:nvPr userDrawn="1"/>
        </p:nvSpPr>
        <p:spPr>
          <a:xfrm>
            <a:off x="5545141" y="4291014"/>
            <a:ext cx="1633537" cy="11557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231</a:t>
            </a:r>
          </a:p>
          <a:p>
            <a:pPr defTabSz="457200">
              <a:defRPr/>
            </a:pPr>
            <a:r>
              <a:rPr lang="en-US" dirty="0">
                <a:solidFill>
                  <a:prstClr val="white"/>
                </a:solidFill>
              </a:rPr>
              <a:t>G: 181</a:t>
            </a:r>
          </a:p>
          <a:p>
            <a:pPr defTabSz="457200">
              <a:defRPr/>
            </a:pPr>
            <a:r>
              <a:rPr lang="en-US" dirty="0">
                <a:solidFill>
                  <a:prstClr val="white"/>
                </a:solidFill>
              </a:rPr>
              <a:t>B: 19</a:t>
            </a:r>
          </a:p>
        </p:txBody>
      </p:sp>
      <p:sp>
        <p:nvSpPr>
          <p:cNvPr id="14" name="Rectangle 13"/>
          <p:cNvSpPr/>
          <p:nvPr userDrawn="1"/>
        </p:nvSpPr>
        <p:spPr>
          <a:xfrm>
            <a:off x="7239000" y="1924051"/>
            <a:ext cx="1635125" cy="122555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232</a:t>
            </a:r>
          </a:p>
          <a:p>
            <a:pPr defTabSz="457200">
              <a:defRPr/>
            </a:pPr>
            <a:r>
              <a:rPr lang="en-US" dirty="0">
                <a:solidFill>
                  <a:prstClr val="white"/>
                </a:solidFill>
              </a:rPr>
              <a:t>G: 211</a:t>
            </a:r>
          </a:p>
          <a:p>
            <a:pPr defTabSz="457200">
              <a:defRPr/>
            </a:pPr>
            <a:r>
              <a:rPr lang="en-US" dirty="0">
                <a:solidFill>
                  <a:prstClr val="white"/>
                </a:solidFill>
              </a:rPr>
              <a:t>B: 165</a:t>
            </a:r>
          </a:p>
        </p:txBody>
      </p:sp>
      <p:sp>
        <p:nvSpPr>
          <p:cNvPr id="15" name="Rectangle 14"/>
          <p:cNvSpPr/>
          <p:nvPr userDrawn="1"/>
        </p:nvSpPr>
        <p:spPr>
          <a:xfrm>
            <a:off x="7239000" y="3190877"/>
            <a:ext cx="1635125" cy="105886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220</a:t>
            </a:r>
          </a:p>
          <a:p>
            <a:pPr defTabSz="457200">
              <a:defRPr/>
            </a:pPr>
            <a:r>
              <a:rPr lang="en-US" dirty="0">
                <a:solidFill>
                  <a:prstClr val="white"/>
                </a:solidFill>
              </a:rPr>
              <a:t>G: 145</a:t>
            </a:r>
          </a:p>
          <a:p>
            <a:pPr defTabSz="457200">
              <a:defRPr/>
            </a:pPr>
            <a:r>
              <a:rPr lang="en-US" dirty="0">
                <a:solidFill>
                  <a:prstClr val="white"/>
                </a:solidFill>
              </a:rPr>
              <a:t>B: 174</a:t>
            </a:r>
          </a:p>
        </p:txBody>
      </p:sp>
      <p:sp>
        <p:nvSpPr>
          <p:cNvPr id="16" name="Rectangle 15"/>
          <p:cNvSpPr/>
          <p:nvPr userDrawn="1"/>
        </p:nvSpPr>
        <p:spPr>
          <a:xfrm>
            <a:off x="304801" y="1920877"/>
            <a:ext cx="1633539" cy="122555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33</a:t>
            </a:r>
          </a:p>
          <a:p>
            <a:pPr defTabSz="457200">
              <a:defRPr/>
            </a:pPr>
            <a:r>
              <a:rPr lang="en-US" dirty="0">
                <a:solidFill>
                  <a:prstClr val="white"/>
                </a:solidFill>
              </a:rPr>
              <a:t>B: 71</a:t>
            </a:r>
          </a:p>
        </p:txBody>
      </p:sp>
      <p:sp>
        <p:nvSpPr>
          <p:cNvPr id="18" name="Rectangle 17"/>
          <p:cNvSpPr/>
          <p:nvPr userDrawn="1"/>
        </p:nvSpPr>
        <p:spPr>
          <a:xfrm>
            <a:off x="304801" y="4289427"/>
            <a:ext cx="1633539" cy="1154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anchor="ctr"/>
          <a:lstStyle/>
          <a:p>
            <a:pPr defTabSz="457200">
              <a:defRPr/>
            </a:pPr>
            <a:r>
              <a:rPr lang="en-US" dirty="0">
                <a:solidFill>
                  <a:prstClr val="white"/>
                </a:solidFill>
              </a:rPr>
              <a:t>R: 0</a:t>
            </a:r>
          </a:p>
          <a:p>
            <a:pPr defTabSz="457200">
              <a:defRPr/>
            </a:pPr>
            <a:r>
              <a:rPr lang="en-US" dirty="0">
                <a:solidFill>
                  <a:prstClr val="white"/>
                </a:solidFill>
              </a:rPr>
              <a:t>G: 0</a:t>
            </a:r>
          </a:p>
          <a:p>
            <a:pPr defTabSz="457200">
              <a:defRPr/>
            </a:pPr>
            <a:r>
              <a:rPr lang="en-US" dirty="0">
                <a:solidFill>
                  <a:prstClr val="white"/>
                </a:solidFill>
              </a:rPr>
              <a:t>B: 0</a:t>
            </a:r>
          </a:p>
        </p:txBody>
      </p:sp>
      <p:sp>
        <p:nvSpPr>
          <p:cNvPr id="19" name="Rectangle 18"/>
          <p:cNvSpPr/>
          <p:nvPr userDrawn="1"/>
        </p:nvSpPr>
        <p:spPr>
          <a:xfrm>
            <a:off x="3859214" y="1920877"/>
            <a:ext cx="1635125" cy="122555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anchor="ctr"/>
          <a:lstStyle/>
          <a:p>
            <a:pPr defTabSz="457200">
              <a:defRPr/>
            </a:pPr>
            <a:r>
              <a:rPr lang="en-US" dirty="0">
                <a:solidFill>
                  <a:prstClr val="white"/>
                </a:solidFill>
              </a:rPr>
              <a:t>R: 0</a:t>
            </a:r>
          </a:p>
          <a:p>
            <a:pPr defTabSz="457200">
              <a:defRPr/>
            </a:pPr>
            <a:r>
              <a:rPr lang="en-US" dirty="0">
                <a:solidFill>
                  <a:prstClr val="white"/>
                </a:solidFill>
              </a:rPr>
              <a:t>G: 130</a:t>
            </a:r>
          </a:p>
          <a:p>
            <a:pPr defTabSz="457200">
              <a:defRPr/>
            </a:pPr>
            <a:r>
              <a:rPr lang="en-US" dirty="0">
                <a:solidFill>
                  <a:prstClr val="white"/>
                </a:solidFill>
              </a:rPr>
              <a:t>B: 192</a:t>
            </a:r>
          </a:p>
        </p:txBody>
      </p:sp>
      <p:sp>
        <p:nvSpPr>
          <p:cNvPr id="20" name="Rectangle 19"/>
          <p:cNvSpPr/>
          <p:nvPr userDrawn="1"/>
        </p:nvSpPr>
        <p:spPr>
          <a:xfrm>
            <a:off x="5545141" y="1924051"/>
            <a:ext cx="1633537" cy="122555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anchor="ctr"/>
          <a:lstStyle/>
          <a:p>
            <a:pPr defTabSz="457200">
              <a:defRPr/>
            </a:pPr>
            <a:r>
              <a:rPr lang="en-US" dirty="0">
                <a:solidFill>
                  <a:prstClr val="white"/>
                </a:solidFill>
              </a:rPr>
              <a:t>R: 75</a:t>
            </a:r>
          </a:p>
          <a:p>
            <a:pPr defTabSz="457200">
              <a:defRPr/>
            </a:pPr>
            <a:r>
              <a:rPr lang="en-US" dirty="0">
                <a:solidFill>
                  <a:prstClr val="white"/>
                </a:solidFill>
              </a:rPr>
              <a:t>G: 50</a:t>
            </a:r>
          </a:p>
          <a:p>
            <a:pPr defTabSz="457200">
              <a:defRPr/>
            </a:pPr>
            <a:r>
              <a:rPr lang="en-US" dirty="0">
                <a:solidFill>
                  <a:prstClr val="white"/>
                </a:solidFill>
              </a:rPr>
              <a:t>B: 66</a:t>
            </a:r>
          </a:p>
        </p:txBody>
      </p:sp>
      <p:sp>
        <p:nvSpPr>
          <p:cNvPr id="21" name="Rectangle 20"/>
          <p:cNvSpPr/>
          <p:nvPr userDrawn="1"/>
        </p:nvSpPr>
        <p:spPr>
          <a:xfrm>
            <a:off x="7239001" y="5494338"/>
            <a:ext cx="1633539" cy="11557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anchor="ctr"/>
          <a:lstStyle/>
          <a:p>
            <a:pPr defTabSz="457200">
              <a:defRPr/>
            </a:pPr>
            <a:r>
              <a:rPr lang="en-US" dirty="0">
                <a:solidFill>
                  <a:srgbClr val="002147"/>
                </a:solidFill>
              </a:rPr>
              <a:t>R: 231</a:t>
            </a:r>
          </a:p>
          <a:p>
            <a:pPr defTabSz="457200">
              <a:defRPr/>
            </a:pPr>
            <a:r>
              <a:rPr lang="en-US" dirty="0">
                <a:solidFill>
                  <a:srgbClr val="002147"/>
                </a:solidFill>
              </a:rPr>
              <a:t>G: 231</a:t>
            </a:r>
          </a:p>
          <a:p>
            <a:pPr defTabSz="457200">
              <a:defRPr/>
            </a:pPr>
            <a:r>
              <a:rPr lang="en-US" dirty="0">
                <a:solidFill>
                  <a:srgbClr val="002147"/>
                </a:solidFill>
              </a:rPr>
              <a:t>B: 231</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 Placeholder 22"/>
          <p:cNvSpPr>
            <a:spLocks noGrp="1"/>
          </p:cNvSpPr>
          <p:nvPr>
            <p:ph type="body" sz="quarter" idx="12"/>
          </p:nvPr>
        </p:nvSpPr>
        <p:spPr>
          <a:xfrm>
            <a:off x="287339" y="1269659"/>
            <a:ext cx="1486532" cy="485775"/>
          </a:xfrm>
        </p:spPr>
        <p:txBody>
          <a:bodyPr/>
          <a:lstStyle>
            <a:lvl1pPr>
              <a:buNone/>
              <a:defRPr>
                <a:solidFill>
                  <a:srgbClr val="747679"/>
                </a:solidFill>
              </a:defRPr>
            </a:lvl1pPr>
          </a:lstStyle>
          <a:p>
            <a:pPr lvl="0"/>
            <a:r>
              <a:rPr lang="en-US" smtClean="0"/>
              <a:t>Click to edit Master text styles</a:t>
            </a:r>
          </a:p>
        </p:txBody>
      </p:sp>
      <p:sp>
        <p:nvSpPr>
          <p:cNvPr id="17" name="Text Placeholder 22"/>
          <p:cNvSpPr>
            <a:spLocks noGrp="1"/>
          </p:cNvSpPr>
          <p:nvPr>
            <p:ph type="body" sz="quarter" idx="13"/>
          </p:nvPr>
        </p:nvSpPr>
        <p:spPr>
          <a:xfrm>
            <a:off x="3865329" y="1269659"/>
            <a:ext cx="2887487" cy="485775"/>
          </a:xfrm>
        </p:spPr>
        <p:txBody>
          <a:bodyPr/>
          <a:lstStyle>
            <a:lvl1pPr>
              <a:buNone/>
              <a:defRPr>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1509096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12"/>
          <p:cNvSpPr>
            <a:spLocks noGrp="1" noChangeArrowheads="1"/>
          </p:cNvSpPr>
          <p:nvPr>
            <p:ph type="dt" sz="half" idx="10"/>
          </p:nvPr>
        </p:nvSpPr>
        <p:spPr>
          <a:xfrm>
            <a:off x="5292727" y="6418265"/>
            <a:ext cx="1584325" cy="179387"/>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GB">
              <a:solidFill>
                <a:srgbClr val="002147"/>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GB"/>
          </a:p>
        </p:txBody>
      </p:sp>
      <p:sp>
        <p:nvSpPr>
          <p:cNvPr id="6" name="Rectangle 14"/>
          <p:cNvSpPr>
            <a:spLocks noGrp="1" noChangeArrowheads="1"/>
          </p:cNvSpPr>
          <p:nvPr>
            <p:ph type="sldNum" sz="quarter" idx="12"/>
          </p:nvPr>
        </p:nvSpPr>
        <p:spPr/>
        <p:txBody>
          <a:bodyPr/>
          <a:lstStyle>
            <a:lvl1pPr>
              <a:defRPr/>
            </a:lvl1pPr>
          </a:lstStyle>
          <a:p>
            <a:pPr>
              <a:defRPr/>
            </a:pPr>
            <a:fld id="{E9E72693-9824-4C4C-9E29-7DE4719EE086}"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13094711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49" y="188914"/>
            <a:ext cx="6553200" cy="86360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323849" y="1268413"/>
            <a:ext cx="6553200" cy="4752975"/>
          </a:xfrm>
        </p:spPr>
        <p:txBody>
          <a:bodyPr rtlCol="0">
            <a:normAutofit/>
          </a:bodyPr>
          <a:lstStyle/>
          <a:p>
            <a:pPr lvl="0"/>
            <a:endParaRPr lang="en-US" noProof="0" smtClean="0"/>
          </a:p>
        </p:txBody>
      </p:sp>
      <p:sp>
        <p:nvSpPr>
          <p:cNvPr id="4" name="Rectangle 12"/>
          <p:cNvSpPr>
            <a:spLocks noGrp="1" noChangeArrowheads="1"/>
          </p:cNvSpPr>
          <p:nvPr>
            <p:ph type="dt" sz="half" idx="10"/>
          </p:nvPr>
        </p:nvSpPr>
        <p:spPr>
          <a:xfrm>
            <a:off x="5292727" y="6418265"/>
            <a:ext cx="1584325" cy="179387"/>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GB">
              <a:solidFill>
                <a:srgbClr val="002147"/>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GB"/>
          </a:p>
        </p:txBody>
      </p:sp>
      <p:sp>
        <p:nvSpPr>
          <p:cNvPr id="6" name="Rectangle 14"/>
          <p:cNvSpPr>
            <a:spLocks noGrp="1" noChangeArrowheads="1"/>
          </p:cNvSpPr>
          <p:nvPr>
            <p:ph type="sldNum" sz="quarter" idx="12"/>
          </p:nvPr>
        </p:nvSpPr>
        <p:spPr/>
        <p:txBody>
          <a:bodyPr/>
          <a:lstStyle>
            <a:lvl1pPr>
              <a:defRPr/>
            </a:lvl1pPr>
          </a:lstStyle>
          <a:p>
            <a:pPr>
              <a:defRPr/>
            </a:pPr>
            <a:fld id="{8B7892C4-3BA0-4FFB-AC62-A8D04BDC817F}"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38721549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defRPr>
                <a:latin typeface="Arial" charset="0"/>
                <a:cs typeface="Arial" charset="0"/>
              </a:defRPr>
            </a:lvl1pPr>
          </a:lstStyle>
          <a:p>
            <a:pPr defTabSz="457200" fontAlgn="base">
              <a:spcBef>
                <a:spcPct val="0"/>
              </a:spcBef>
              <a:spcAft>
                <a:spcPct val="0"/>
              </a:spcAft>
              <a:defRPr/>
            </a:pPr>
            <a:fld id="{677A9F2E-E634-4899-B612-9622CB3A98A1}" type="datetimeFigureOut">
              <a:rPr lang="en-GB">
                <a:solidFill>
                  <a:srgbClr val="002147"/>
                </a:solidFill>
              </a:rPr>
              <a:pPr defTabSz="457200" fontAlgn="base">
                <a:spcBef>
                  <a:spcPct val="0"/>
                </a:spcBef>
                <a:spcAft>
                  <a:spcPct val="0"/>
                </a:spcAft>
                <a:defRPr/>
              </a:pPr>
              <a:t>24/04/2015</a:t>
            </a:fld>
            <a:endParaRPr lang="en-GB">
              <a:solidFill>
                <a:srgbClr val="002147"/>
              </a:solidFill>
            </a:endParaRPr>
          </a:p>
        </p:txBody>
      </p:sp>
      <p:sp>
        <p:nvSpPr>
          <p:cNvPr id="4" name="Footer Placeholder 3"/>
          <p:cNvSpPr>
            <a:spLocks noGrp="1"/>
          </p:cNvSpPr>
          <p:nvPr>
            <p:ph type="ftr" sz="quarter" idx="11"/>
          </p:nvPr>
        </p:nvSpPr>
        <p:spPr/>
        <p:txBody>
          <a:bodyPr/>
          <a:lstStyle>
            <a:lvl1pPr>
              <a:defRPr/>
            </a:lvl1pPr>
          </a:lstStyle>
          <a:p>
            <a:pPr>
              <a:defRPr/>
            </a:pPr>
            <a:endParaRPr lang="en-GB"/>
          </a:p>
        </p:txBody>
      </p:sp>
      <p:sp>
        <p:nvSpPr>
          <p:cNvPr id="5" name="Slide Number Placeholder 4"/>
          <p:cNvSpPr>
            <a:spLocks noGrp="1"/>
          </p:cNvSpPr>
          <p:nvPr>
            <p:ph type="sldNum" sz="quarter" idx="12"/>
          </p:nvPr>
        </p:nvSpPr>
        <p:spPr/>
        <p:txBody>
          <a:bodyPr/>
          <a:lstStyle>
            <a:lvl1pPr>
              <a:defRPr/>
            </a:lvl1pPr>
          </a:lstStyle>
          <a:p>
            <a:pPr>
              <a:defRPr/>
            </a:pPr>
            <a:fld id="{B2759D36-B149-44D1-A3F2-A862E1E29063}"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34806815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Formal Cover">
    <p:spTree>
      <p:nvGrpSpPr>
        <p:cNvPr id="1" name=""/>
        <p:cNvGrpSpPr/>
        <p:nvPr/>
      </p:nvGrpSpPr>
      <p:grpSpPr>
        <a:xfrm>
          <a:off x="0" y="0"/>
          <a:ext cx="0" cy="0"/>
          <a:chOff x="0" y="0"/>
          <a:chExt cx="0" cy="0"/>
        </a:xfrm>
      </p:grpSpPr>
      <p:pic>
        <p:nvPicPr>
          <p:cNvPr id="7" name="Picture 7" descr="8010_Powerpoint_Home.jpg"/>
          <p:cNvPicPr>
            <a:picLocks noChangeAspect="1"/>
          </p:cNvPicPr>
          <p:nvPr userDrawn="1"/>
        </p:nvPicPr>
        <p:blipFill>
          <a:blip r:embed="rId2" cstate="print">
            <a:extLst>
              <a:ext uri="{28A0092B-C50C-407E-A947-70E740481C1C}">
                <a14:useLocalDpi xmlns:a14="http://schemas.microsoft.com/office/drawing/2010/main" val="0"/>
              </a:ext>
            </a:extLst>
          </a:blip>
          <a:srcRect l="32408" t="50526" r="17249"/>
          <a:stretch>
            <a:fillRect/>
          </a:stretch>
        </p:blipFill>
        <p:spPr bwMode="auto">
          <a:xfrm>
            <a:off x="2808288" y="2257427"/>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8001" y="2149552"/>
            <a:ext cx="8571839" cy="443030"/>
          </a:xfrm>
        </p:spPr>
        <p:txBody>
          <a:bodyPr tIns="0" anchor="t"/>
          <a:lstStyle/>
          <a:p>
            <a:r>
              <a:rPr lang="en-GB" smtClean="0"/>
              <a:t>Click to edit Master title style</a:t>
            </a:r>
            <a:endParaRPr lang="en-US" dirty="0"/>
          </a:p>
        </p:txBody>
      </p:sp>
      <p:sp>
        <p:nvSpPr>
          <p:cNvPr id="6" name="Text Placeholder 5"/>
          <p:cNvSpPr>
            <a:spLocks noGrp="1"/>
          </p:cNvSpPr>
          <p:nvPr>
            <p:ph type="body" sz="quarter" idx="12"/>
          </p:nvPr>
        </p:nvSpPr>
        <p:spPr>
          <a:xfrm>
            <a:off x="287339"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smtClean="0"/>
              <a:t>Click to edit Master text styles</a:t>
            </a:r>
          </a:p>
        </p:txBody>
      </p:sp>
      <p:sp>
        <p:nvSpPr>
          <p:cNvPr id="12" name="Text Placeholder 11"/>
          <p:cNvSpPr>
            <a:spLocks noGrp="1"/>
          </p:cNvSpPr>
          <p:nvPr>
            <p:ph type="body" sz="quarter" idx="13"/>
          </p:nvPr>
        </p:nvSpPr>
        <p:spPr>
          <a:xfrm>
            <a:off x="287339" y="3358256"/>
            <a:ext cx="8572500" cy="336516"/>
          </a:xfrm>
        </p:spPr>
        <p:txBody>
          <a:bodyPr tIns="0">
            <a:normAutofit/>
          </a:bodyPr>
          <a:lstStyle>
            <a:lvl1pPr marL="0" indent="0">
              <a:spcBef>
                <a:spcPts val="0"/>
              </a:spcBef>
              <a:buFontTx/>
              <a:buNone/>
              <a:defRPr sz="1800">
                <a:solidFill>
                  <a:srgbClr val="000000"/>
                </a:solidFill>
              </a:defRPr>
            </a:lvl1pPr>
          </a:lstStyle>
          <a:p>
            <a:pPr lvl="0"/>
            <a:r>
              <a:rPr lang="en-GB" smtClean="0"/>
              <a:t>Click to edit Master text styles</a:t>
            </a:r>
          </a:p>
        </p:txBody>
      </p:sp>
      <p:sp>
        <p:nvSpPr>
          <p:cNvPr id="14" name="Text Placeholder 13"/>
          <p:cNvSpPr>
            <a:spLocks noGrp="1"/>
          </p:cNvSpPr>
          <p:nvPr>
            <p:ph type="body" sz="quarter" idx="14"/>
          </p:nvPr>
        </p:nvSpPr>
        <p:spPr>
          <a:xfrm>
            <a:off x="293690" y="3628840"/>
            <a:ext cx="8566151" cy="1503836"/>
          </a:xfrm>
        </p:spPr>
        <p:txBody>
          <a:bodyPr tIns="0">
            <a:noAutofit/>
          </a:bodyPr>
          <a:lstStyle>
            <a:lvl1pPr marL="0" indent="0">
              <a:spcBef>
                <a:spcPts val="0"/>
              </a:spcBef>
              <a:buFontTx/>
              <a:buNone/>
              <a:defRPr sz="1800">
                <a:solidFill>
                  <a:srgbClr val="747679"/>
                </a:solidFill>
              </a:defRPr>
            </a:lvl1pPr>
          </a:lstStyle>
          <a:p>
            <a:pPr lvl="0"/>
            <a:r>
              <a:rPr lang="en-GB" smtClean="0"/>
              <a:t>Click to edit Master text styles</a:t>
            </a:r>
          </a:p>
        </p:txBody>
      </p:sp>
    </p:spTree>
    <p:extLst>
      <p:ext uri="{BB962C8B-B14F-4D97-AF65-F5344CB8AC3E}">
        <p14:creationId xmlns:p14="http://schemas.microsoft.com/office/powerpoint/2010/main" val="6166816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Informal Cover 1">
    <p:spTree>
      <p:nvGrpSpPr>
        <p:cNvPr id="1" name=""/>
        <p:cNvGrpSpPr/>
        <p:nvPr/>
      </p:nvGrpSpPr>
      <p:grpSpPr>
        <a:xfrm>
          <a:off x="0" y="0"/>
          <a:ext cx="0" cy="0"/>
          <a:chOff x="0" y="0"/>
          <a:chExt cx="0" cy="0"/>
        </a:xfrm>
      </p:grpSpPr>
      <p:sp>
        <p:nvSpPr>
          <p:cNvPr id="7" name="Rectangle 6"/>
          <p:cNvSpPr/>
          <p:nvPr userDrawn="1"/>
        </p:nvSpPr>
        <p:spPr>
          <a:xfrm>
            <a:off x="293690" y="2243140"/>
            <a:ext cx="8567737" cy="41402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GB">
              <a:solidFill>
                <a:srgbClr val="FFFFFF"/>
              </a:solidFill>
              <a:ea typeface="ＭＳ Ｐゴシック" pitchFamily="-112" charset="-128"/>
            </a:endParaRPr>
          </a:p>
        </p:txBody>
      </p:sp>
      <p:sp>
        <p:nvSpPr>
          <p:cNvPr id="2" name="Title 1"/>
          <p:cNvSpPr>
            <a:spLocks noGrp="1"/>
          </p:cNvSpPr>
          <p:nvPr>
            <p:ph type="title"/>
          </p:nvPr>
        </p:nvSpPr>
        <p:spPr>
          <a:xfrm>
            <a:off x="720002" y="2527408"/>
            <a:ext cx="8571839" cy="443030"/>
          </a:xfrm>
        </p:spPr>
        <p:txBody>
          <a:bodyPr tIns="0" anchor="t"/>
          <a:lstStyle>
            <a:lvl1pPr>
              <a:defRPr>
                <a:solidFill>
                  <a:srgbClr val="FFFFFF"/>
                </a:solidFill>
              </a:defRPr>
            </a:lvl1pPr>
          </a:lstStyle>
          <a:p>
            <a:r>
              <a:rPr lang="en-GB" smtClean="0"/>
              <a:t>Click to edit Master title style</a:t>
            </a:r>
            <a:endParaRPr lang="en-US" dirty="0"/>
          </a:p>
        </p:txBody>
      </p:sp>
      <p:sp>
        <p:nvSpPr>
          <p:cNvPr id="6" name="Text Placeholder 5"/>
          <p:cNvSpPr>
            <a:spLocks noGrp="1"/>
          </p:cNvSpPr>
          <p:nvPr>
            <p:ph type="body" sz="quarter" idx="12"/>
          </p:nvPr>
        </p:nvSpPr>
        <p:spPr>
          <a:xfrm>
            <a:off x="720002"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smtClean="0"/>
              <a:t>Click to edit Master text styles</a:t>
            </a:r>
          </a:p>
        </p:txBody>
      </p:sp>
      <p:sp>
        <p:nvSpPr>
          <p:cNvPr id="12" name="Text Placeholder 11"/>
          <p:cNvSpPr>
            <a:spLocks noGrp="1"/>
          </p:cNvSpPr>
          <p:nvPr>
            <p:ph type="body" sz="quarter" idx="13"/>
          </p:nvPr>
        </p:nvSpPr>
        <p:spPr>
          <a:xfrm>
            <a:off x="720002"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smtClean="0"/>
              <a:t>Click to edit Master text styles</a:t>
            </a:r>
          </a:p>
        </p:txBody>
      </p:sp>
      <p:sp>
        <p:nvSpPr>
          <p:cNvPr id="14" name="Text Placeholder 13"/>
          <p:cNvSpPr>
            <a:spLocks noGrp="1"/>
          </p:cNvSpPr>
          <p:nvPr>
            <p:ph type="body" sz="quarter" idx="14"/>
          </p:nvPr>
        </p:nvSpPr>
        <p:spPr>
          <a:xfrm>
            <a:off x="720001" y="4006696"/>
            <a:ext cx="8566151" cy="1503836"/>
          </a:xfrm>
        </p:spPr>
        <p:txBody>
          <a:bodyPr tIns="0">
            <a:noAutofit/>
          </a:bodyPr>
          <a:lstStyle>
            <a:lvl1pPr marL="0" indent="0">
              <a:spcBef>
                <a:spcPts val="0"/>
              </a:spcBef>
              <a:buFontTx/>
              <a:buNone/>
              <a:defRPr sz="1800">
                <a:solidFill>
                  <a:srgbClr val="E7E7E7"/>
                </a:solidFill>
              </a:defRPr>
            </a:lvl1pPr>
          </a:lstStyle>
          <a:p>
            <a:pPr lvl="0"/>
            <a:r>
              <a:rPr lang="en-GB" smtClean="0"/>
              <a:t>Click to edit Master text styles</a:t>
            </a:r>
          </a:p>
        </p:txBody>
      </p:sp>
    </p:spTree>
    <p:extLst>
      <p:ext uri="{BB962C8B-B14F-4D97-AF65-F5344CB8AC3E}">
        <p14:creationId xmlns:p14="http://schemas.microsoft.com/office/powerpoint/2010/main" val="31420440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48.xml"/><Relationship Id="rId18" Type="http://schemas.openxmlformats.org/officeDocument/2006/relationships/slideLayout" Target="../slideLayouts/slideLayout353.xml"/><Relationship Id="rId26" Type="http://schemas.openxmlformats.org/officeDocument/2006/relationships/slideLayout" Target="../slideLayouts/slideLayout361.xml"/><Relationship Id="rId39" Type="http://schemas.openxmlformats.org/officeDocument/2006/relationships/slideLayout" Target="../slideLayouts/slideLayout374.xml"/><Relationship Id="rId3" Type="http://schemas.openxmlformats.org/officeDocument/2006/relationships/slideLayout" Target="../slideLayouts/slideLayout338.xml"/><Relationship Id="rId21" Type="http://schemas.openxmlformats.org/officeDocument/2006/relationships/slideLayout" Target="../slideLayouts/slideLayout356.xml"/><Relationship Id="rId34" Type="http://schemas.openxmlformats.org/officeDocument/2006/relationships/slideLayout" Target="../slideLayouts/slideLayout369.xml"/><Relationship Id="rId42" Type="http://schemas.openxmlformats.org/officeDocument/2006/relationships/slideLayout" Target="../slideLayouts/slideLayout377.xml"/><Relationship Id="rId47" Type="http://schemas.openxmlformats.org/officeDocument/2006/relationships/slideLayout" Target="../slideLayouts/slideLayout382.xml"/><Relationship Id="rId50" Type="http://schemas.openxmlformats.org/officeDocument/2006/relationships/image" Target="../media/image1.jpeg"/><Relationship Id="rId7" Type="http://schemas.openxmlformats.org/officeDocument/2006/relationships/slideLayout" Target="../slideLayouts/slideLayout342.xml"/><Relationship Id="rId12" Type="http://schemas.openxmlformats.org/officeDocument/2006/relationships/slideLayout" Target="../slideLayouts/slideLayout347.xml"/><Relationship Id="rId17" Type="http://schemas.openxmlformats.org/officeDocument/2006/relationships/slideLayout" Target="../slideLayouts/slideLayout352.xml"/><Relationship Id="rId25" Type="http://schemas.openxmlformats.org/officeDocument/2006/relationships/slideLayout" Target="../slideLayouts/slideLayout360.xml"/><Relationship Id="rId33" Type="http://schemas.openxmlformats.org/officeDocument/2006/relationships/slideLayout" Target="../slideLayouts/slideLayout368.xml"/><Relationship Id="rId38" Type="http://schemas.openxmlformats.org/officeDocument/2006/relationships/slideLayout" Target="../slideLayouts/slideLayout373.xml"/><Relationship Id="rId46" Type="http://schemas.openxmlformats.org/officeDocument/2006/relationships/slideLayout" Target="../slideLayouts/slideLayout381.xml"/><Relationship Id="rId2" Type="http://schemas.openxmlformats.org/officeDocument/2006/relationships/slideLayout" Target="../slideLayouts/slideLayout337.xml"/><Relationship Id="rId16" Type="http://schemas.openxmlformats.org/officeDocument/2006/relationships/slideLayout" Target="../slideLayouts/slideLayout351.xml"/><Relationship Id="rId20" Type="http://schemas.openxmlformats.org/officeDocument/2006/relationships/slideLayout" Target="../slideLayouts/slideLayout355.xml"/><Relationship Id="rId29" Type="http://schemas.openxmlformats.org/officeDocument/2006/relationships/slideLayout" Target="../slideLayouts/slideLayout364.xml"/><Relationship Id="rId41" Type="http://schemas.openxmlformats.org/officeDocument/2006/relationships/slideLayout" Target="../slideLayouts/slideLayout376.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24" Type="http://schemas.openxmlformats.org/officeDocument/2006/relationships/slideLayout" Target="../slideLayouts/slideLayout359.xml"/><Relationship Id="rId32" Type="http://schemas.openxmlformats.org/officeDocument/2006/relationships/slideLayout" Target="../slideLayouts/slideLayout367.xml"/><Relationship Id="rId37" Type="http://schemas.openxmlformats.org/officeDocument/2006/relationships/slideLayout" Target="../slideLayouts/slideLayout372.xml"/><Relationship Id="rId40" Type="http://schemas.openxmlformats.org/officeDocument/2006/relationships/slideLayout" Target="../slideLayouts/slideLayout375.xml"/><Relationship Id="rId45" Type="http://schemas.openxmlformats.org/officeDocument/2006/relationships/slideLayout" Target="../slideLayouts/slideLayout380.xml"/><Relationship Id="rId5" Type="http://schemas.openxmlformats.org/officeDocument/2006/relationships/slideLayout" Target="../slideLayouts/slideLayout340.xml"/><Relationship Id="rId15" Type="http://schemas.openxmlformats.org/officeDocument/2006/relationships/slideLayout" Target="../slideLayouts/slideLayout350.xml"/><Relationship Id="rId23" Type="http://schemas.openxmlformats.org/officeDocument/2006/relationships/slideLayout" Target="../slideLayouts/slideLayout358.xml"/><Relationship Id="rId28" Type="http://schemas.openxmlformats.org/officeDocument/2006/relationships/slideLayout" Target="../slideLayouts/slideLayout363.xml"/><Relationship Id="rId36" Type="http://schemas.openxmlformats.org/officeDocument/2006/relationships/slideLayout" Target="../slideLayouts/slideLayout371.xml"/><Relationship Id="rId49" Type="http://schemas.openxmlformats.org/officeDocument/2006/relationships/theme" Target="../theme/theme10.xml"/><Relationship Id="rId10" Type="http://schemas.openxmlformats.org/officeDocument/2006/relationships/slideLayout" Target="../slideLayouts/slideLayout345.xml"/><Relationship Id="rId19" Type="http://schemas.openxmlformats.org/officeDocument/2006/relationships/slideLayout" Target="../slideLayouts/slideLayout354.xml"/><Relationship Id="rId31" Type="http://schemas.openxmlformats.org/officeDocument/2006/relationships/slideLayout" Target="../slideLayouts/slideLayout366.xml"/><Relationship Id="rId44" Type="http://schemas.openxmlformats.org/officeDocument/2006/relationships/slideLayout" Target="../slideLayouts/slideLayout379.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slideLayout" Target="../slideLayouts/slideLayout349.xml"/><Relationship Id="rId22" Type="http://schemas.openxmlformats.org/officeDocument/2006/relationships/slideLayout" Target="../slideLayouts/slideLayout357.xml"/><Relationship Id="rId27" Type="http://schemas.openxmlformats.org/officeDocument/2006/relationships/slideLayout" Target="../slideLayouts/slideLayout362.xml"/><Relationship Id="rId30" Type="http://schemas.openxmlformats.org/officeDocument/2006/relationships/slideLayout" Target="../slideLayouts/slideLayout365.xml"/><Relationship Id="rId35" Type="http://schemas.openxmlformats.org/officeDocument/2006/relationships/slideLayout" Target="../slideLayouts/slideLayout370.xml"/><Relationship Id="rId43" Type="http://schemas.openxmlformats.org/officeDocument/2006/relationships/slideLayout" Target="../slideLayouts/slideLayout378.xml"/><Relationship Id="rId48" Type="http://schemas.openxmlformats.org/officeDocument/2006/relationships/slideLayout" Target="../slideLayouts/slideLayout383.xml"/><Relationship Id="rId8" Type="http://schemas.openxmlformats.org/officeDocument/2006/relationships/slideLayout" Target="../slideLayouts/slideLayout343.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96.xml"/><Relationship Id="rId18" Type="http://schemas.openxmlformats.org/officeDocument/2006/relationships/slideLayout" Target="../slideLayouts/slideLayout401.xml"/><Relationship Id="rId26" Type="http://schemas.openxmlformats.org/officeDocument/2006/relationships/slideLayout" Target="../slideLayouts/slideLayout409.xml"/><Relationship Id="rId39" Type="http://schemas.openxmlformats.org/officeDocument/2006/relationships/slideLayout" Target="../slideLayouts/slideLayout422.xml"/><Relationship Id="rId3" Type="http://schemas.openxmlformats.org/officeDocument/2006/relationships/slideLayout" Target="../slideLayouts/slideLayout386.xml"/><Relationship Id="rId21" Type="http://schemas.openxmlformats.org/officeDocument/2006/relationships/slideLayout" Target="../slideLayouts/slideLayout404.xml"/><Relationship Id="rId34" Type="http://schemas.openxmlformats.org/officeDocument/2006/relationships/slideLayout" Target="../slideLayouts/slideLayout417.xml"/><Relationship Id="rId42" Type="http://schemas.openxmlformats.org/officeDocument/2006/relationships/slideLayout" Target="../slideLayouts/slideLayout425.xml"/><Relationship Id="rId47" Type="http://schemas.openxmlformats.org/officeDocument/2006/relationships/slideLayout" Target="../slideLayouts/slideLayout430.xml"/><Relationship Id="rId50" Type="http://schemas.openxmlformats.org/officeDocument/2006/relationships/slideLayout" Target="../slideLayouts/slideLayout433.xml"/><Relationship Id="rId7" Type="http://schemas.openxmlformats.org/officeDocument/2006/relationships/slideLayout" Target="../slideLayouts/slideLayout390.xml"/><Relationship Id="rId12" Type="http://schemas.openxmlformats.org/officeDocument/2006/relationships/slideLayout" Target="../slideLayouts/slideLayout395.xml"/><Relationship Id="rId17" Type="http://schemas.openxmlformats.org/officeDocument/2006/relationships/slideLayout" Target="../slideLayouts/slideLayout400.xml"/><Relationship Id="rId25" Type="http://schemas.openxmlformats.org/officeDocument/2006/relationships/slideLayout" Target="../slideLayouts/slideLayout408.xml"/><Relationship Id="rId33" Type="http://schemas.openxmlformats.org/officeDocument/2006/relationships/slideLayout" Target="../slideLayouts/slideLayout416.xml"/><Relationship Id="rId38" Type="http://schemas.openxmlformats.org/officeDocument/2006/relationships/slideLayout" Target="../slideLayouts/slideLayout421.xml"/><Relationship Id="rId46" Type="http://schemas.openxmlformats.org/officeDocument/2006/relationships/slideLayout" Target="../slideLayouts/slideLayout429.xml"/><Relationship Id="rId2" Type="http://schemas.openxmlformats.org/officeDocument/2006/relationships/slideLayout" Target="../slideLayouts/slideLayout385.xml"/><Relationship Id="rId16" Type="http://schemas.openxmlformats.org/officeDocument/2006/relationships/slideLayout" Target="../slideLayouts/slideLayout399.xml"/><Relationship Id="rId20" Type="http://schemas.openxmlformats.org/officeDocument/2006/relationships/slideLayout" Target="../slideLayouts/slideLayout403.xml"/><Relationship Id="rId29" Type="http://schemas.openxmlformats.org/officeDocument/2006/relationships/slideLayout" Target="../slideLayouts/slideLayout412.xml"/><Relationship Id="rId41" Type="http://schemas.openxmlformats.org/officeDocument/2006/relationships/slideLayout" Target="../slideLayouts/slideLayout424.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24" Type="http://schemas.openxmlformats.org/officeDocument/2006/relationships/slideLayout" Target="../slideLayouts/slideLayout407.xml"/><Relationship Id="rId32" Type="http://schemas.openxmlformats.org/officeDocument/2006/relationships/slideLayout" Target="../slideLayouts/slideLayout415.xml"/><Relationship Id="rId37" Type="http://schemas.openxmlformats.org/officeDocument/2006/relationships/slideLayout" Target="../slideLayouts/slideLayout420.xml"/><Relationship Id="rId40" Type="http://schemas.openxmlformats.org/officeDocument/2006/relationships/slideLayout" Target="../slideLayouts/slideLayout423.xml"/><Relationship Id="rId45" Type="http://schemas.openxmlformats.org/officeDocument/2006/relationships/slideLayout" Target="../slideLayouts/slideLayout428.xml"/><Relationship Id="rId5" Type="http://schemas.openxmlformats.org/officeDocument/2006/relationships/slideLayout" Target="../slideLayouts/slideLayout388.xml"/><Relationship Id="rId15" Type="http://schemas.openxmlformats.org/officeDocument/2006/relationships/slideLayout" Target="../slideLayouts/slideLayout398.xml"/><Relationship Id="rId23" Type="http://schemas.openxmlformats.org/officeDocument/2006/relationships/slideLayout" Target="../slideLayouts/slideLayout406.xml"/><Relationship Id="rId28" Type="http://schemas.openxmlformats.org/officeDocument/2006/relationships/slideLayout" Target="../slideLayouts/slideLayout411.xml"/><Relationship Id="rId36" Type="http://schemas.openxmlformats.org/officeDocument/2006/relationships/slideLayout" Target="../slideLayouts/slideLayout419.xml"/><Relationship Id="rId49" Type="http://schemas.openxmlformats.org/officeDocument/2006/relationships/slideLayout" Target="../slideLayouts/slideLayout432.xml"/><Relationship Id="rId10" Type="http://schemas.openxmlformats.org/officeDocument/2006/relationships/slideLayout" Target="../slideLayouts/slideLayout393.xml"/><Relationship Id="rId19" Type="http://schemas.openxmlformats.org/officeDocument/2006/relationships/slideLayout" Target="../slideLayouts/slideLayout402.xml"/><Relationship Id="rId31" Type="http://schemas.openxmlformats.org/officeDocument/2006/relationships/slideLayout" Target="../slideLayouts/slideLayout414.xml"/><Relationship Id="rId44" Type="http://schemas.openxmlformats.org/officeDocument/2006/relationships/slideLayout" Target="../slideLayouts/slideLayout427.xml"/><Relationship Id="rId52" Type="http://schemas.openxmlformats.org/officeDocument/2006/relationships/image" Target="../media/image1.jpeg"/><Relationship Id="rId4" Type="http://schemas.openxmlformats.org/officeDocument/2006/relationships/slideLayout" Target="../slideLayouts/slideLayout387.xml"/><Relationship Id="rId9" Type="http://schemas.openxmlformats.org/officeDocument/2006/relationships/slideLayout" Target="../slideLayouts/slideLayout392.xml"/><Relationship Id="rId14" Type="http://schemas.openxmlformats.org/officeDocument/2006/relationships/slideLayout" Target="../slideLayouts/slideLayout397.xml"/><Relationship Id="rId22" Type="http://schemas.openxmlformats.org/officeDocument/2006/relationships/slideLayout" Target="../slideLayouts/slideLayout405.xml"/><Relationship Id="rId27" Type="http://schemas.openxmlformats.org/officeDocument/2006/relationships/slideLayout" Target="../slideLayouts/slideLayout410.xml"/><Relationship Id="rId30" Type="http://schemas.openxmlformats.org/officeDocument/2006/relationships/slideLayout" Target="../slideLayouts/slideLayout413.xml"/><Relationship Id="rId35" Type="http://schemas.openxmlformats.org/officeDocument/2006/relationships/slideLayout" Target="../slideLayouts/slideLayout418.xml"/><Relationship Id="rId43" Type="http://schemas.openxmlformats.org/officeDocument/2006/relationships/slideLayout" Target="../slideLayouts/slideLayout426.xml"/><Relationship Id="rId48" Type="http://schemas.openxmlformats.org/officeDocument/2006/relationships/slideLayout" Target="../slideLayouts/slideLayout431.xml"/><Relationship Id="rId8" Type="http://schemas.openxmlformats.org/officeDocument/2006/relationships/slideLayout" Target="../slideLayouts/slideLayout391.xml"/><Relationship Id="rId5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theme" Target="../theme/theme12.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5" Type="http://schemas.openxmlformats.org/officeDocument/2006/relationships/image" Target="../media/image2.jpeg"/><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458.xml"/><Relationship Id="rId18" Type="http://schemas.openxmlformats.org/officeDocument/2006/relationships/slideLayout" Target="../slideLayouts/slideLayout463.xml"/><Relationship Id="rId26" Type="http://schemas.openxmlformats.org/officeDocument/2006/relationships/slideLayout" Target="../slideLayouts/slideLayout471.xml"/><Relationship Id="rId39" Type="http://schemas.openxmlformats.org/officeDocument/2006/relationships/slideLayout" Target="../slideLayouts/slideLayout484.xml"/><Relationship Id="rId21" Type="http://schemas.openxmlformats.org/officeDocument/2006/relationships/slideLayout" Target="../slideLayouts/slideLayout466.xml"/><Relationship Id="rId34" Type="http://schemas.openxmlformats.org/officeDocument/2006/relationships/slideLayout" Target="../slideLayouts/slideLayout479.xml"/><Relationship Id="rId42" Type="http://schemas.openxmlformats.org/officeDocument/2006/relationships/slideLayout" Target="../slideLayouts/slideLayout487.xml"/><Relationship Id="rId47" Type="http://schemas.openxmlformats.org/officeDocument/2006/relationships/slideLayout" Target="../slideLayouts/slideLayout492.xml"/><Relationship Id="rId50" Type="http://schemas.openxmlformats.org/officeDocument/2006/relationships/slideLayout" Target="../slideLayouts/slideLayout495.xml"/><Relationship Id="rId55" Type="http://schemas.openxmlformats.org/officeDocument/2006/relationships/slideLayout" Target="../slideLayouts/slideLayout500.xml"/><Relationship Id="rId7" Type="http://schemas.openxmlformats.org/officeDocument/2006/relationships/slideLayout" Target="../slideLayouts/slideLayout452.xml"/><Relationship Id="rId12" Type="http://schemas.openxmlformats.org/officeDocument/2006/relationships/slideLayout" Target="../slideLayouts/slideLayout457.xml"/><Relationship Id="rId17" Type="http://schemas.openxmlformats.org/officeDocument/2006/relationships/slideLayout" Target="../slideLayouts/slideLayout462.xml"/><Relationship Id="rId25" Type="http://schemas.openxmlformats.org/officeDocument/2006/relationships/slideLayout" Target="../slideLayouts/slideLayout470.xml"/><Relationship Id="rId33" Type="http://schemas.openxmlformats.org/officeDocument/2006/relationships/slideLayout" Target="../slideLayouts/slideLayout478.xml"/><Relationship Id="rId38" Type="http://schemas.openxmlformats.org/officeDocument/2006/relationships/slideLayout" Target="../slideLayouts/slideLayout483.xml"/><Relationship Id="rId46" Type="http://schemas.openxmlformats.org/officeDocument/2006/relationships/slideLayout" Target="../slideLayouts/slideLayout491.xml"/><Relationship Id="rId59" Type="http://schemas.openxmlformats.org/officeDocument/2006/relationships/theme" Target="../theme/theme13.xml"/><Relationship Id="rId2" Type="http://schemas.openxmlformats.org/officeDocument/2006/relationships/slideLayout" Target="../slideLayouts/slideLayout447.xml"/><Relationship Id="rId16" Type="http://schemas.openxmlformats.org/officeDocument/2006/relationships/slideLayout" Target="../slideLayouts/slideLayout461.xml"/><Relationship Id="rId20" Type="http://schemas.openxmlformats.org/officeDocument/2006/relationships/slideLayout" Target="../slideLayouts/slideLayout465.xml"/><Relationship Id="rId29" Type="http://schemas.openxmlformats.org/officeDocument/2006/relationships/slideLayout" Target="../slideLayouts/slideLayout474.xml"/><Relationship Id="rId41" Type="http://schemas.openxmlformats.org/officeDocument/2006/relationships/slideLayout" Target="../slideLayouts/slideLayout486.xml"/><Relationship Id="rId54" Type="http://schemas.openxmlformats.org/officeDocument/2006/relationships/slideLayout" Target="../slideLayouts/slideLayout499.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24" Type="http://schemas.openxmlformats.org/officeDocument/2006/relationships/slideLayout" Target="../slideLayouts/slideLayout469.xml"/><Relationship Id="rId32" Type="http://schemas.openxmlformats.org/officeDocument/2006/relationships/slideLayout" Target="../slideLayouts/slideLayout477.xml"/><Relationship Id="rId37" Type="http://schemas.openxmlformats.org/officeDocument/2006/relationships/slideLayout" Target="../slideLayouts/slideLayout482.xml"/><Relationship Id="rId40" Type="http://schemas.openxmlformats.org/officeDocument/2006/relationships/slideLayout" Target="../slideLayouts/slideLayout485.xml"/><Relationship Id="rId45" Type="http://schemas.openxmlformats.org/officeDocument/2006/relationships/slideLayout" Target="../slideLayouts/slideLayout490.xml"/><Relationship Id="rId53" Type="http://schemas.openxmlformats.org/officeDocument/2006/relationships/slideLayout" Target="../slideLayouts/slideLayout498.xml"/><Relationship Id="rId58" Type="http://schemas.openxmlformats.org/officeDocument/2006/relationships/slideLayout" Target="../slideLayouts/slideLayout503.xml"/><Relationship Id="rId5" Type="http://schemas.openxmlformats.org/officeDocument/2006/relationships/slideLayout" Target="../slideLayouts/slideLayout450.xml"/><Relationship Id="rId15" Type="http://schemas.openxmlformats.org/officeDocument/2006/relationships/slideLayout" Target="../slideLayouts/slideLayout460.xml"/><Relationship Id="rId23" Type="http://schemas.openxmlformats.org/officeDocument/2006/relationships/slideLayout" Target="../slideLayouts/slideLayout468.xml"/><Relationship Id="rId28" Type="http://schemas.openxmlformats.org/officeDocument/2006/relationships/slideLayout" Target="../slideLayouts/slideLayout473.xml"/><Relationship Id="rId36" Type="http://schemas.openxmlformats.org/officeDocument/2006/relationships/slideLayout" Target="../slideLayouts/slideLayout481.xml"/><Relationship Id="rId49" Type="http://schemas.openxmlformats.org/officeDocument/2006/relationships/slideLayout" Target="../slideLayouts/slideLayout494.xml"/><Relationship Id="rId57" Type="http://schemas.openxmlformats.org/officeDocument/2006/relationships/slideLayout" Target="../slideLayouts/slideLayout502.xml"/><Relationship Id="rId10" Type="http://schemas.openxmlformats.org/officeDocument/2006/relationships/slideLayout" Target="../slideLayouts/slideLayout455.xml"/><Relationship Id="rId19" Type="http://schemas.openxmlformats.org/officeDocument/2006/relationships/slideLayout" Target="../slideLayouts/slideLayout464.xml"/><Relationship Id="rId31" Type="http://schemas.openxmlformats.org/officeDocument/2006/relationships/slideLayout" Target="../slideLayouts/slideLayout476.xml"/><Relationship Id="rId44" Type="http://schemas.openxmlformats.org/officeDocument/2006/relationships/slideLayout" Target="../slideLayouts/slideLayout489.xml"/><Relationship Id="rId52" Type="http://schemas.openxmlformats.org/officeDocument/2006/relationships/slideLayout" Target="../slideLayouts/slideLayout497.xml"/><Relationship Id="rId60" Type="http://schemas.openxmlformats.org/officeDocument/2006/relationships/image" Target="../media/image1.jpeg"/><Relationship Id="rId4" Type="http://schemas.openxmlformats.org/officeDocument/2006/relationships/slideLayout" Target="../slideLayouts/slideLayout449.xml"/><Relationship Id="rId9" Type="http://schemas.openxmlformats.org/officeDocument/2006/relationships/slideLayout" Target="../slideLayouts/slideLayout454.xml"/><Relationship Id="rId14" Type="http://schemas.openxmlformats.org/officeDocument/2006/relationships/slideLayout" Target="../slideLayouts/slideLayout459.xml"/><Relationship Id="rId22" Type="http://schemas.openxmlformats.org/officeDocument/2006/relationships/slideLayout" Target="../slideLayouts/slideLayout467.xml"/><Relationship Id="rId27" Type="http://schemas.openxmlformats.org/officeDocument/2006/relationships/slideLayout" Target="../slideLayouts/slideLayout472.xml"/><Relationship Id="rId30" Type="http://schemas.openxmlformats.org/officeDocument/2006/relationships/slideLayout" Target="../slideLayouts/slideLayout475.xml"/><Relationship Id="rId35" Type="http://schemas.openxmlformats.org/officeDocument/2006/relationships/slideLayout" Target="../slideLayouts/slideLayout480.xml"/><Relationship Id="rId43" Type="http://schemas.openxmlformats.org/officeDocument/2006/relationships/slideLayout" Target="../slideLayouts/slideLayout488.xml"/><Relationship Id="rId48" Type="http://schemas.openxmlformats.org/officeDocument/2006/relationships/slideLayout" Target="../slideLayouts/slideLayout493.xml"/><Relationship Id="rId56" Type="http://schemas.openxmlformats.org/officeDocument/2006/relationships/slideLayout" Target="../slideLayouts/slideLayout501.xml"/><Relationship Id="rId8" Type="http://schemas.openxmlformats.org/officeDocument/2006/relationships/slideLayout" Target="../slideLayouts/slideLayout453.xml"/><Relationship Id="rId51" Type="http://schemas.openxmlformats.org/officeDocument/2006/relationships/slideLayout" Target="../slideLayouts/slideLayout496.xml"/><Relationship Id="rId3" Type="http://schemas.openxmlformats.org/officeDocument/2006/relationships/slideLayout" Target="../slideLayouts/slideLayout448.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516.xml"/><Relationship Id="rId18" Type="http://schemas.openxmlformats.org/officeDocument/2006/relationships/slideLayout" Target="../slideLayouts/slideLayout521.xml"/><Relationship Id="rId26" Type="http://schemas.openxmlformats.org/officeDocument/2006/relationships/slideLayout" Target="../slideLayouts/slideLayout529.xml"/><Relationship Id="rId39" Type="http://schemas.openxmlformats.org/officeDocument/2006/relationships/slideLayout" Target="../slideLayouts/slideLayout542.xml"/><Relationship Id="rId3" Type="http://schemas.openxmlformats.org/officeDocument/2006/relationships/slideLayout" Target="../slideLayouts/slideLayout506.xml"/><Relationship Id="rId21" Type="http://schemas.openxmlformats.org/officeDocument/2006/relationships/slideLayout" Target="../slideLayouts/slideLayout524.xml"/><Relationship Id="rId34" Type="http://schemas.openxmlformats.org/officeDocument/2006/relationships/slideLayout" Target="../slideLayouts/slideLayout537.xml"/><Relationship Id="rId42" Type="http://schemas.openxmlformats.org/officeDocument/2006/relationships/slideLayout" Target="../slideLayouts/slideLayout545.xml"/><Relationship Id="rId47" Type="http://schemas.openxmlformats.org/officeDocument/2006/relationships/slideLayout" Target="../slideLayouts/slideLayout550.xml"/><Relationship Id="rId7" Type="http://schemas.openxmlformats.org/officeDocument/2006/relationships/slideLayout" Target="../slideLayouts/slideLayout510.xml"/><Relationship Id="rId12" Type="http://schemas.openxmlformats.org/officeDocument/2006/relationships/slideLayout" Target="../slideLayouts/slideLayout515.xml"/><Relationship Id="rId17" Type="http://schemas.openxmlformats.org/officeDocument/2006/relationships/slideLayout" Target="../slideLayouts/slideLayout520.xml"/><Relationship Id="rId25" Type="http://schemas.openxmlformats.org/officeDocument/2006/relationships/slideLayout" Target="../slideLayouts/slideLayout528.xml"/><Relationship Id="rId33" Type="http://schemas.openxmlformats.org/officeDocument/2006/relationships/slideLayout" Target="../slideLayouts/slideLayout536.xml"/><Relationship Id="rId38" Type="http://schemas.openxmlformats.org/officeDocument/2006/relationships/slideLayout" Target="../slideLayouts/slideLayout541.xml"/><Relationship Id="rId46" Type="http://schemas.openxmlformats.org/officeDocument/2006/relationships/slideLayout" Target="../slideLayouts/slideLayout549.xml"/><Relationship Id="rId2" Type="http://schemas.openxmlformats.org/officeDocument/2006/relationships/slideLayout" Target="../slideLayouts/slideLayout505.xml"/><Relationship Id="rId16" Type="http://schemas.openxmlformats.org/officeDocument/2006/relationships/slideLayout" Target="../slideLayouts/slideLayout519.xml"/><Relationship Id="rId20" Type="http://schemas.openxmlformats.org/officeDocument/2006/relationships/slideLayout" Target="../slideLayouts/slideLayout523.xml"/><Relationship Id="rId29" Type="http://schemas.openxmlformats.org/officeDocument/2006/relationships/slideLayout" Target="../slideLayouts/slideLayout532.xml"/><Relationship Id="rId41" Type="http://schemas.openxmlformats.org/officeDocument/2006/relationships/slideLayout" Target="../slideLayouts/slideLayout544.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24" Type="http://schemas.openxmlformats.org/officeDocument/2006/relationships/slideLayout" Target="../slideLayouts/slideLayout527.xml"/><Relationship Id="rId32" Type="http://schemas.openxmlformats.org/officeDocument/2006/relationships/slideLayout" Target="../slideLayouts/slideLayout535.xml"/><Relationship Id="rId37" Type="http://schemas.openxmlformats.org/officeDocument/2006/relationships/slideLayout" Target="../slideLayouts/slideLayout540.xml"/><Relationship Id="rId40" Type="http://schemas.openxmlformats.org/officeDocument/2006/relationships/slideLayout" Target="../slideLayouts/slideLayout543.xml"/><Relationship Id="rId45" Type="http://schemas.openxmlformats.org/officeDocument/2006/relationships/slideLayout" Target="../slideLayouts/slideLayout548.xml"/><Relationship Id="rId5" Type="http://schemas.openxmlformats.org/officeDocument/2006/relationships/slideLayout" Target="../slideLayouts/slideLayout508.xml"/><Relationship Id="rId15" Type="http://schemas.openxmlformats.org/officeDocument/2006/relationships/slideLayout" Target="../slideLayouts/slideLayout518.xml"/><Relationship Id="rId23" Type="http://schemas.openxmlformats.org/officeDocument/2006/relationships/slideLayout" Target="../slideLayouts/slideLayout526.xml"/><Relationship Id="rId28" Type="http://schemas.openxmlformats.org/officeDocument/2006/relationships/slideLayout" Target="../slideLayouts/slideLayout531.xml"/><Relationship Id="rId36" Type="http://schemas.openxmlformats.org/officeDocument/2006/relationships/slideLayout" Target="../slideLayouts/slideLayout539.xml"/><Relationship Id="rId49" Type="http://schemas.openxmlformats.org/officeDocument/2006/relationships/image" Target="../media/image1.jpeg"/><Relationship Id="rId10" Type="http://schemas.openxmlformats.org/officeDocument/2006/relationships/slideLayout" Target="../slideLayouts/slideLayout513.xml"/><Relationship Id="rId19" Type="http://schemas.openxmlformats.org/officeDocument/2006/relationships/slideLayout" Target="../slideLayouts/slideLayout522.xml"/><Relationship Id="rId31" Type="http://schemas.openxmlformats.org/officeDocument/2006/relationships/slideLayout" Target="../slideLayouts/slideLayout534.xml"/><Relationship Id="rId44" Type="http://schemas.openxmlformats.org/officeDocument/2006/relationships/slideLayout" Target="../slideLayouts/slideLayout547.xml"/><Relationship Id="rId4" Type="http://schemas.openxmlformats.org/officeDocument/2006/relationships/slideLayout" Target="../slideLayouts/slideLayout507.xml"/><Relationship Id="rId9" Type="http://schemas.openxmlformats.org/officeDocument/2006/relationships/slideLayout" Target="../slideLayouts/slideLayout512.xml"/><Relationship Id="rId14" Type="http://schemas.openxmlformats.org/officeDocument/2006/relationships/slideLayout" Target="../slideLayouts/slideLayout517.xml"/><Relationship Id="rId22" Type="http://schemas.openxmlformats.org/officeDocument/2006/relationships/slideLayout" Target="../slideLayouts/slideLayout525.xml"/><Relationship Id="rId27" Type="http://schemas.openxmlformats.org/officeDocument/2006/relationships/slideLayout" Target="../slideLayouts/slideLayout530.xml"/><Relationship Id="rId30" Type="http://schemas.openxmlformats.org/officeDocument/2006/relationships/slideLayout" Target="../slideLayouts/slideLayout533.xml"/><Relationship Id="rId35" Type="http://schemas.openxmlformats.org/officeDocument/2006/relationships/slideLayout" Target="../slideLayouts/slideLayout538.xml"/><Relationship Id="rId43" Type="http://schemas.openxmlformats.org/officeDocument/2006/relationships/slideLayout" Target="../slideLayouts/slideLayout546.xml"/><Relationship Id="rId48" Type="http://schemas.openxmlformats.org/officeDocument/2006/relationships/theme" Target="../theme/theme14.xml"/><Relationship Id="rId8" Type="http://schemas.openxmlformats.org/officeDocument/2006/relationships/slideLayout" Target="../slideLayouts/slideLayout511.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563.xml"/><Relationship Id="rId18" Type="http://schemas.openxmlformats.org/officeDocument/2006/relationships/slideLayout" Target="../slideLayouts/slideLayout568.xml"/><Relationship Id="rId26" Type="http://schemas.openxmlformats.org/officeDocument/2006/relationships/slideLayout" Target="../slideLayouts/slideLayout576.xml"/><Relationship Id="rId39" Type="http://schemas.openxmlformats.org/officeDocument/2006/relationships/slideLayout" Target="../slideLayouts/slideLayout589.xml"/><Relationship Id="rId3" Type="http://schemas.openxmlformats.org/officeDocument/2006/relationships/slideLayout" Target="../slideLayouts/slideLayout553.xml"/><Relationship Id="rId21" Type="http://schemas.openxmlformats.org/officeDocument/2006/relationships/slideLayout" Target="../slideLayouts/slideLayout571.xml"/><Relationship Id="rId34" Type="http://schemas.openxmlformats.org/officeDocument/2006/relationships/slideLayout" Target="../slideLayouts/slideLayout584.xml"/><Relationship Id="rId42" Type="http://schemas.openxmlformats.org/officeDocument/2006/relationships/slideLayout" Target="../slideLayouts/slideLayout592.xml"/><Relationship Id="rId47" Type="http://schemas.openxmlformats.org/officeDocument/2006/relationships/slideLayout" Target="../slideLayouts/slideLayout597.xml"/><Relationship Id="rId50" Type="http://schemas.openxmlformats.org/officeDocument/2006/relationships/image" Target="../media/image1.jpeg"/><Relationship Id="rId7" Type="http://schemas.openxmlformats.org/officeDocument/2006/relationships/slideLayout" Target="../slideLayouts/slideLayout557.xml"/><Relationship Id="rId12" Type="http://schemas.openxmlformats.org/officeDocument/2006/relationships/slideLayout" Target="../slideLayouts/slideLayout562.xml"/><Relationship Id="rId17" Type="http://schemas.openxmlformats.org/officeDocument/2006/relationships/slideLayout" Target="../slideLayouts/slideLayout567.xml"/><Relationship Id="rId25" Type="http://schemas.openxmlformats.org/officeDocument/2006/relationships/slideLayout" Target="../slideLayouts/slideLayout575.xml"/><Relationship Id="rId33" Type="http://schemas.openxmlformats.org/officeDocument/2006/relationships/slideLayout" Target="../slideLayouts/slideLayout583.xml"/><Relationship Id="rId38" Type="http://schemas.openxmlformats.org/officeDocument/2006/relationships/slideLayout" Target="../slideLayouts/slideLayout588.xml"/><Relationship Id="rId46" Type="http://schemas.openxmlformats.org/officeDocument/2006/relationships/slideLayout" Target="../slideLayouts/slideLayout596.xml"/><Relationship Id="rId2" Type="http://schemas.openxmlformats.org/officeDocument/2006/relationships/slideLayout" Target="../slideLayouts/slideLayout552.xml"/><Relationship Id="rId16" Type="http://schemas.openxmlformats.org/officeDocument/2006/relationships/slideLayout" Target="../slideLayouts/slideLayout566.xml"/><Relationship Id="rId20" Type="http://schemas.openxmlformats.org/officeDocument/2006/relationships/slideLayout" Target="../slideLayouts/slideLayout570.xml"/><Relationship Id="rId29" Type="http://schemas.openxmlformats.org/officeDocument/2006/relationships/slideLayout" Target="../slideLayouts/slideLayout579.xml"/><Relationship Id="rId41" Type="http://schemas.openxmlformats.org/officeDocument/2006/relationships/slideLayout" Target="../slideLayouts/slideLayout591.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24" Type="http://schemas.openxmlformats.org/officeDocument/2006/relationships/slideLayout" Target="../slideLayouts/slideLayout574.xml"/><Relationship Id="rId32" Type="http://schemas.openxmlformats.org/officeDocument/2006/relationships/slideLayout" Target="../slideLayouts/slideLayout582.xml"/><Relationship Id="rId37" Type="http://schemas.openxmlformats.org/officeDocument/2006/relationships/slideLayout" Target="../slideLayouts/slideLayout587.xml"/><Relationship Id="rId40" Type="http://schemas.openxmlformats.org/officeDocument/2006/relationships/slideLayout" Target="../slideLayouts/slideLayout590.xml"/><Relationship Id="rId45" Type="http://schemas.openxmlformats.org/officeDocument/2006/relationships/slideLayout" Target="../slideLayouts/slideLayout595.xml"/><Relationship Id="rId5" Type="http://schemas.openxmlformats.org/officeDocument/2006/relationships/slideLayout" Target="../slideLayouts/slideLayout555.xml"/><Relationship Id="rId15" Type="http://schemas.openxmlformats.org/officeDocument/2006/relationships/slideLayout" Target="../slideLayouts/slideLayout565.xml"/><Relationship Id="rId23" Type="http://schemas.openxmlformats.org/officeDocument/2006/relationships/slideLayout" Target="../slideLayouts/slideLayout573.xml"/><Relationship Id="rId28" Type="http://schemas.openxmlformats.org/officeDocument/2006/relationships/slideLayout" Target="../slideLayouts/slideLayout578.xml"/><Relationship Id="rId36" Type="http://schemas.openxmlformats.org/officeDocument/2006/relationships/slideLayout" Target="../slideLayouts/slideLayout586.xml"/><Relationship Id="rId49" Type="http://schemas.openxmlformats.org/officeDocument/2006/relationships/theme" Target="../theme/theme15.xml"/><Relationship Id="rId10" Type="http://schemas.openxmlformats.org/officeDocument/2006/relationships/slideLayout" Target="../slideLayouts/slideLayout560.xml"/><Relationship Id="rId19" Type="http://schemas.openxmlformats.org/officeDocument/2006/relationships/slideLayout" Target="../slideLayouts/slideLayout569.xml"/><Relationship Id="rId31" Type="http://schemas.openxmlformats.org/officeDocument/2006/relationships/slideLayout" Target="../slideLayouts/slideLayout581.xml"/><Relationship Id="rId44" Type="http://schemas.openxmlformats.org/officeDocument/2006/relationships/slideLayout" Target="../slideLayouts/slideLayout594.xml"/><Relationship Id="rId4" Type="http://schemas.openxmlformats.org/officeDocument/2006/relationships/slideLayout" Target="../slideLayouts/slideLayout554.xml"/><Relationship Id="rId9" Type="http://schemas.openxmlformats.org/officeDocument/2006/relationships/slideLayout" Target="../slideLayouts/slideLayout559.xml"/><Relationship Id="rId14" Type="http://schemas.openxmlformats.org/officeDocument/2006/relationships/slideLayout" Target="../slideLayouts/slideLayout564.xml"/><Relationship Id="rId22" Type="http://schemas.openxmlformats.org/officeDocument/2006/relationships/slideLayout" Target="../slideLayouts/slideLayout572.xml"/><Relationship Id="rId27" Type="http://schemas.openxmlformats.org/officeDocument/2006/relationships/slideLayout" Target="../slideLayouts/slideLayout577.xml"/><Relationship Id="rId30" Type="http://schemas.openxmlformats.org/officeDocument/2006/relationships/slideLayout" Target="../slideLayouts/slideLayout580.xml"/><Relationship Id="rId35" Type="http://schemas.openxmlformats.org/officeDocument/2006/relationships/slideLayout" Target="../slideLayouts/slideLayout585.xml"/><Relationship Id="rId43" Type="http://schemas.openxmlformats.org/officeDocument/2006/relationships/slideLayout" Target="../slideLayouts/slideLayout593.xml"/><Relationship Id="rId48" Type="http://schemas.openxmlformats.org/officeDocument/2006/relationships/slideLayout" Target="../slideLayouts/slideLayout598.xml"/><Relationship Id="rId8" Type="http://schemas.openxmlformats.org/officeDocument/2006/relationships/slideLayout" Target="../slideLayouts/slideLayout558.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611.xml"/><Relationship Id="rId18" Type="http://schemas.openxmlformats.org/officeDocument/2006/relationships/slideLayout" Target="../slideLayouts/slideLayout616.xml"/><Relationship Id="rId26" Type="http://schemas.openxmlformats.org/officeDocument/2006/relationships/slideLayout" Target="../slideLayouts/slideLayout624.xml"/><Relationship Id="rId39" Type="http://schemas.openxmlformats.org/officeDocument/2006/relationships/slideLayout" Target="../slideLayouts/slideLayout637.xml"/><Relationship Id="rId3" Type="http://schemas.openxmlformats.org/officeDocument/2006/relationships/slideLayout" Target="../slideLayouts/slideLayout601.xml"/><Relationship Id="rId21" Type="http://schemas.openxmlformats.org/officeDocument/2006/relationships/slideLayout" Target="../slideLayouts/slideLayout619.xml"/><Relationship Id="rId34" Type="http://schemas.openxmlformats.org/officeDocument/2006/relationships/slideLayout" Target="../slideLayouts/slideLayout632.xml"/><Relationship Id="rId42" Type="http://schemas.openxmlformats.org/officeDocument/2006/relationships/slideLayout" Target="../slideLayouts/slideLayout640.xml"/><Relationship Id="rId47" Type="http://schemas.openxmlformats.org/officeDocument/2006/relationships/slideLayout" Target="../slideLayouts/slideLayout645.xml"/><Relationship Id="rId50" Type="http://schemas.openxmlformats.org/officeDocument/2006/relationships/theme" Target="../theme/theme16.xml"/><Relationship Id="rId7" Type="http://schemas.openxmlformats.org/officeDocument/2006/relationships/slideLayout" Target="../slideLayouts/slideLayout605.xml"/><Relationship Id="rId12" Type="http://schemas.openxmlformats.org/officeDocument/2006/relationships/slideLayout" Target="../slideLayouts/slideLayout610.xml"/><Relationship Id="rId17" Type="http://schemas.openxmlformats.org/officeDocument/2006/relationships/slideLayout" Target="../slideLayouts/slideLayout615.xml"/><Relationship Id="rId25" Type="http://schemas.openxmlformats.org/officeDocument/2006/relationships/slideLayout" Target="../slideLayouts/slideLayout623.xml"/><Relationship Id="rId33" Type="http://schemas.openxmlformats.org/officeDocument/2006/relationships/slideLayout" Target="../slideLayouts/slideLayout631.xml"/><Relationship Id="rId38" Type="http://schemas.openxmlformats.org/officeDocument/2006/relationships/slideLayout" Target="../slideLayouts/slideLayout636.xml"/><Relationship Id="rId46" Type="http://schemas.openxmlformats.org/officeDocument/2006/relationships/slideLayout" Target="../slideLayouts/slideLayout644.xml"/><Relationship Id="rId2" Type="http://schemas.openxmlformats.org/officeDocument/2006/relationships/slideLayout" Target="../slideLayouts/slideLayout600.xml"/><Relationship Id="rId16" Type="http://schemas.openxmlformats.org/officeDocument/2006/relationships/slideLayout" Target="../slideLayouts/slideLayout614.xml"/><Relationship Id="rId20" Type="http://schemas.openxmlformats.org/officeDocument/2006/relationships/slideLayout" Target="../slideLayouts/slideLayout618.xml"/><Relationship Id="rId29" Type="http://schemas.openxmlformats.org/officeDocument/2006/relationships/slideLayout" Target="../slideLayouts/slideLayout627.xml"/><Relationship Id="rId41" Type="http://schemas.openxmlformats.org/officeDocument/2006/relationships/slideLayout" Target="../slideLayouts/slideLayout639.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24" Type="http://schemas.openxmlformats.org/officeDocument/2006/relationships/slideLayout" Target="../slideLayouts/slideLayout622.xml"/><Relationship Id="rId32" Type="http://schemas.openxmlformats.org/officeDocument/2006/relationships/slideLayout" Target="../slideLayouts/slideLayout630.xml"/><Relationship Id="rId37" Type="http://schemas.openxmlformats.org/officeDocument/2006/relationships/slideLayout" Target="../slideLayouts/slideLayout635.xml"/><Relationship Id="rId40" Type="http://schemas.openxmlformats.org/officeDocument/2006/relationships/slideLayout" Target="../slideLayouts/slideLayout638.xml"/><Relationship Id="rId45" Type="http://schemas.openxmlformats.org/officeDocument/2006/relationships/slideLayout" Target="../slideLayouts/slideLayout643.xml"/><Relationship Id="rId5" Type="http://schemas.openxmlformats.org/officeDocument/2006/relationships/slideLayout" Target="../slideLayouts/slideLayout603.xml"/><Relationship Id="rId15" Type="http://schemas.openxmlformats.org/officeDocument/2006/relationships/slideLayout" Target="../slideLayouts/slideLayout613.xml"/><Relationship Id="rId23" Type="http://schemas.openxmlformats.org/officeDocument/2006/relationships/slideLayout" Target="../slideLayouts/slideLayout621.xml"/><Relationship Id="rId28" Type="http://schemas.openxmlformats.org/officeDocument/2006/relationships/slideLayout" Target="../slideLayouts/slideLayout626.xml"/><Relationship Id="rId36" Type="http://schemas.openxmlformats.org/officeDocument/2006/relationships/slideLayout" Target="../slideLayouts/slideLayout634.xml"/><Relationship Id="rId49" Type="http://schemas.openxmlformats.org/officeDocument/2006/relationships/slideLayout" Target="../slideLayouts/slideLayout647.xml"/><Relationship Id="rId10" Type="http://schemas.openxmlformats.org/officeDocument/2006/relationships/slideLayout" Target="../slideLayouts/slideLayout608.xml"/><Relationship Id="rId19" Type="http://schemas.openxmlformats.org/officeDocument/2006/relationships/slideLayout" Target="../slideLayouts/slideLayout617.xml"/><Relationship Id="rId31" Type="http://schemas.openxmlformats.org/officeDocument/2006/relationships/slideLayout" Target="../slideLayouts/slideLayout629.xml"/><Relationship Id="rId44" Type="http://schemas.openxmlformats.org/officeDocument/2006/relationships/slideLayout" Target="../slideLayouts/slideLayout642.xml"/><Relationship Id="rId4" Type="http://schemas.openxmlformats.org/officeDocument/2006/relationships/slideLayout" Target="../slideLayouts/slideLayout602.xml"/><Relationship Id="rId9" Type="http://schemas.openxmlformats.org/officeDocument/2006/relationships/slideLayout" Target="../slideLayouts/slideLayout607.xml"/><Relationship Id="rId14" Type="http://schemas.openxmlformats.org/officeDocument/2006/relationships/slideLayout" Target="../slideLayouts/slideLayout612.xml"/><Relationship Id="rId22" Type="http://schemas.openxmlformats.org/officeDocument/2006/relationships/slideLayout" Target="../slideLayouts/slideLayout620.xml"/><Relationship Id="rId27" Type="http://schemas.openxmlformats.org/officeDocument/2006/relationships/slideLayout" Target="../slideLayouts/slideLayout625.xml"/><Relationship Id="rId30" Type="http://schemas.openxmlformats.org/officeDocument/2006/relationships/slideLayout" Target="../slideLayouts/slideLayout628.xml"/><Relationship Id="rId35" Type="http://schemas.openxmlformats.org/officeDocument/2006/relationships/slideLayout" Target="../slideLayouts/slideLayout633.xml"/><Relationship Id="rId43" Type="http://schemas.openxmlformats.org/officeDocument/2006/relationships/slideLayout" Target="../slideLayouts/slideLayout641.xml"/><Relationship Id="rId48" Type="http://schemas.openxmlformats.org/officeDocument/2006/relationships/slideLayout" Target="../slideLayouts/slideLayout646.xml"/><Relationship Id="rId8" Type="http://schemas.openxmlformats.org/officeDocument/2006/relationships/slideLayout" Target="../slideLayouts/slideLayout606.xml"/><Relationship Id="rId51"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660.xml"/><Relationship Id="rId18" Type="http://schemas.openxmlformats.org/officeDocument/2006/relationships/slideLayout" Target="../slideLayouts/slideLayout665.xml"/><Relationship Id="rId26" Type="http://schemas.openxmlformats.org/officeDocument/2006/relationships/slideLayout" Target="../slideLayouts/slideLayout673.xml"/><Relationship Id="rId39" Type="http://schemas.openxmlformats.org/officeDocument/2006/relationships/slideLayout" Target="../slideLayouts/slideLayout686.xml"/><Relationship Id="rId3" Type="http://schemas.openxmlformats.org/officeDocument/2006/relationships/slideLayout" Target="../slideLayouts/slideLayout650.xml"/><Relationship Id="rId21" Type="http://schemas.openxmlformats.org/officeDocument/2006/relationships/slideLayout" Target="../slideLayouts/slideLayout668.xml"/><Relationship Id="rId34" Type="http://schemas.openxmlformats.org/officeDocument/2006/relationships/slideLayout" Target="../slideLayouts/slideLayout681.xml"/><Relationship Id="rId42" Type="http://schemas.openxmlformats.org/officeDocument/2006/relationships/slideLayout" Target="../slideLayouts/slideLayout689.xml"/><Relationship Id="rId47" Type="http://schemas.openxmlformats.org/officeDocument/2006/relationships/slideLayout" Target="../slideLayouts/slideLayout694.xml"/><Relationship Id="rId50" Type="http://schemas.openxmlformats.org/officeDocument/2006/relationships/theme" Target="../theme/theme17.xml"/><Relationship Id="rId7" Type="http://schemas.openxmlformats.org/officeDocument/2006/relationships/slideLayout" Target="../slideLayouts/slideLayout654.xml"/><Relationship Id="rId12" Type="http://schemas.openxmlformats.org/officeDocument/2006/relationships/slideLayout" Target="../slideLayouts/slideLayout659.xml"/><Relationship Id="rId17" Type="http://schemas.openxmlformats.org/officeDocument/2006/relationships/slideLayout" Target="../slideLayouts/slideLayout664.xml"/><Relationship Id="rId25" Type="http://schemas.openxmlformats.org/officeDocument/2006/relationships/slideLayout" Target="../slideLayouts/slideLayout672.xml"/><Relationship Id="rId33" Type="http://schemas.openxmlformats.org/officeDocument/2006/relationships/slideLayout" Target="../slideLayouts/slideLayout680.xml"/><Relationship Id="rId38" Type="http://schemas.openxmlformats.org/officeDocument/2006/relationships/slideLayout" Target="../slideLayouts/slideLayout685.xml"/><Relationship Id="rId46" Type="http://schemas.openxmlformats.org/officeDocument/2006/relationships/slideLayout" Target="../slideLayouts/slideLayout693.xml"/><Relationship Id="rId2" Type="http://schemas.openxmlformats.org/officeDocument/2006/relationships/slideLayout" Target="../slideLayouts/slideLayout649.xml"/><Relationship Id="rId16" Type="http://schemas.openxmlformats.org/officeDocument/2006/relationships/slideLayout" Target="../slideLayouts/slideLayout663.xml"/><Relationship Id="rId20" Type="http://schemas.openxmlformats.org/officeDocument/2006/relationships/slideLayout" Target="../slideLayouts/slideLayout667.xml"/><Relationship Id="rId29" Type="http://schemas.openxmlformats.org/officeDocument/2006/relationships/slideLayout" Target="../slideLayouts/slideLayout676.xml"/><Relationship Id="rId41" Type="http://schemas.openxmlformats.org/officeDocument/2006/relationships/slideLayout" Target="../slideLayouts/slideLayout688.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24" Type="http://schemas.openxmlformats.org/officeDocument/2006/relationships/slideLayout" Target="../slideLayouts/slideLayout671.xml"/><Relationship Id="rId32" Type="http://schemas.openxmlformats.org/officeDocument/2006/relationships/slideLayout" Target="../slideLayouts/slideLayout679.xml"/><Relationship Id="rId37" Type="http://schemas.openxmlformats.org/officeDocument/2006/relationships/slideLayout" Target="../slideLayouts/slideLayout684.xml"/><Relationship Id="rId40" Type="http://schemas.openxmlformats.org/officeDocument/2006/relationships/slideLayout" Target="../slideLayouts/slideLayout687.xml"/><Relationship Id="rId45" Type="http://schemas.openxmlformats.org/officeDocument/2006/relationships/slideLayout" Target="../slideLayouts/slideLayout692.xml"/><Relationship Id="rId5" Type="http://schemas.openxmlformats.org/officeDocument/2006/relationships/slideLayout" Target="../slideLayouts/slideLayout652.xml"/><Relationship Id="rId15" Type="http://schemas.openxmlformats.org/officeDocument/2006/relationships/slideLayout" Target="../slideLayouts/slideLayout662.xml"/><Relationship Id="rId23" Type="http://schemas.openxmlformats.org/officeDocument/2006/relationships/slideLayout" Target="../slideLayouts/slideLayout670.xml"/><Relationship Id="rId28" Type="http://schemas.openxmlformats.org/officeDocument/2006/relationships/slideLayout" Target="../slideLayouts/slideLayout675.xml"/><Relationship Id="rId36" Type="http://schemas.openxmlformats.org/officeDocument/2006/relationships/slideLayout" Target="../slideLayouts/slideLayout683.xml"/><Relationship Id="rId49" Type="http://schemas.openxmlformats.org/officeDocument/2006/relationships/slideLayout" Target="../slideLayouts/slideLayout696.xml"/><Relationship Id="rId10" Type="http://schemas.openxmlformats.org/officeDocument/2006/relationships/slideLayout" Target="../slideLayouts/slideLayout657.xml"/><Relationship Id="rId19" Type="http://schemas.openxmlformats.org/officeDocument/2006/relationships/slideLayout" Target="../slideLayouts/slideLayout666.xml"/><Relationship Id="rId31" Type="http://schemas.openxmlformats.org/officeDocument/2006/relationships/slideLayout" Target="../slideLayouts/slideLayout678.xml"/><Relationship Id="rId44" Type="http://schemas.openxmlformats.org/officeDocument/2006/relationships/slideLayout" Target="../slideLayouts/slideLayout691.xml"/><Relationship Id="rId4" Type="http://schemas.openxmlformats.org/officeDocument/2006/relationships/slideLayout" Target="../slideLayouts/slideLayout651.xml"/><Relationship Id="rId9" Type="http://schemas.openxmlformats.org/officeDocument/2006/relationships/slideLayout" Target="../slideLayouts/slideLayout656.xml"/><Relationship Id="rId14" Type="http://schemas.openxmlformats.org/officeDocument/2006/relationships/slideLayout" Target="../slideLayouts/slideLayout661.xml"/><Relationship Id="rId22" Type="http://schemas.openxmlformats.org/officeDocument/2006/relationships/slideLayout" Target="../slideLayouts/slideLayout669.xml"/><Relationship Id="rId27" Type="http://schemas.openxmlformats.org/officeDocument/2006/relationships/slideLayout" Target="../slideLayouts/slideLayout674.xml"/><Relationship Id="rId30" Type="http://schemas.openxmlformats.org/officeDocument/2006/relationships/slideLayout" Target="../slideLayouts/slideLayout677.xml"/><Relationship Id="rId35" Type="http://schemas.openxmlformats.org/officeDocument/2006/relationships/slideLayout" Target="../slideLayouts/slideLayout682.xml"/><Relationship Id="rId43" Type="http://schemas.openxmlformats.org/officeDocument/2006/relationships/slideLayout" Target="../slideLayouts/slideLayout690.xml"/><Relationship Id="rId48" Type="http://schemas.openxmlformats.org/officeDocument/2006/relationships/slideLayout" Target="../slideLayouts/slideLayout695.xml"/><Relationship Id="rId8" Type="http://schemas.openxmlformats.org/officeDocument/2006/relationships/slideLayout" Target="../slideLayouts/slideLayout655.xml"/><Relationship Id="rId51" Type="http://schemas.openxmlformats.org/officeDocument/2006/relationships/image" Target="../media/image1.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04.xml"/><Relationship Id="rId3" Type="http://schemas.openxmlformats.org/officeDocument/2006/relationships/slideLayout" Target="../slideLayouts/slideLayout699.xml"/><Relationship Id="rId7" Type="http://schemas.openxmlformats.org/officeDocument/2006/relationships/slideLayout" Target="../slideLayouts/slideLayout703.xml"/><Relationship Id="rId2" Type="http://schemas.openxmlformats.org/officeDocument/2006/relationships/slideLayout" Target="../slideLayouts/slideLayout698.xml"/><Relationship Id="rId1" Type="http://schemas.openxmlformats.org/officeDocument/2006/relationships/slideLayout" Target="../slideLayouts/slideLayout697.xml"/><Relationship Id="rId6" Type="http://schemas.openxmlformats.org/officeDocument/2006/relationships/slideLayout" Target="../slideLayouts/slideLayout702.xml"/><Relationship Id="rId11" Type="http://schemas.openxmlformats.org/officeDocument/2006/relationships/image" Target="../media/image1.jpeg"/><Relationship Id="rId5" Type="http://schemas.openxmlformats.org/officeDocument/2006/relationships/slideLayout" Target="../slideLayouts/slideLayout701.xml"/><Relationship Id="rId10" Type="http://schemas.openxmlformats.org/officeDocument/2006/relationships/theme" Target="../theme/theme18.xml"/><Relationship Id="rId4" Type="http://schemas.openxmlformats.org/officeDocument/2006/relationships/slideLayout" Target="../slideLayouts/slideLayout700.xml"/><Relationship Id="rId9" Type="http://schemas.openxmlformats.org/officeDocument/2006/relationships/slideLayout" Target="../slideLayouts/slideLayout705.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718.xml"/><Relationship Id="rId18" Type="http://schemas.openxmlformats.org/officeDocument/2006/relationships/slideLayout" Target="../slideLayouts/slideLayout723.xml"/><Relationship Id="rId26" Type="http://schemas.openxmlformats.org/officeDocument/2006/relationships/slideLayout" Target="../slideLayouts/slideLayout731.xml"/><Relationship Id="rId39" Type="http://schemas.openxmlformats.org/officeDocument/2006/relationships/slideLayout" Target="../slideLayouts/slideLayout744.xml"/><Relationship Id="rId3" Type="http://schemas.openxmlformats.org/officeDocument/2006/relationships/slideLayout" Target="../slideLayouts/slideLayout708.xml"/><Relationship Id="rId21" Type="http://schemas.openxmlformats.org/officeDocument/2006/relationships/slideLayout" Target="../slideLayouts/slideLayout726.xml"/><Relationship Id="rId34" Type="http://schemas.openxmlformats.org/officeDocument/2006/relationships/slideLayout" Target="../slideLayouts/slideLayout739.xml"/><Relationship Id="rId42" Type="http://schemas.openxmlformats.org/officeDocument/2006/relationships/slideLayout" Target="../slideLayouts/slideLayout747.xml"/><Relationship Id="rId47" Type="http://schemas.openxmlformats.org/officeDocument/2006/relationships/slideLayout" Target="../slideLayouts/slideLayout752.xml"/><Relationship Id="rId50" Type="http://schemas.openxmlformats.org/officeDocument/2006/relationships/slideLayout" Target="../slideLayouts/slideLayout755.xml"/><Relationship Id="rId7" Type="http://schemas.openxmlformats.org/officeDocument/2006/relationships/slideLayout" Target="../slideLayouts/slideLayout712.xml"/><Relationship Id="rId12" Type="http://schemas.openxmlformats.org/officeDocument/2006/relationships/slideLayout" Target="../slideLayouts/slideLayout717.xml"/><Relationship Id="rId17" Type="http://schemas.openxmlformats.org/officeDocument/2006/relationships/slideLayout" Target="../slideLayouts/slideLayout722.xml"/><Relationship Id="rId25" Type="http://schemas.openxmlformats.org/officeDocument/2006/relationships/slideLayout" Target="../slideLayouts/slideLayout730.xml"/><Relationship Id="rId33" Type="http://schemas.openxmlformats.org/officeDocument/2006/relationships/slideLayout" Target="../slideLayouts/slideLayout738.xml"/><Relationship Id="rId38" Type="http://schemas.openxmlformats.org/officeDocument/2006/relationships/slideLayout" Target="../slideLayouts/slideLayout743.xml"/><Relationship Id="rId46" Type="http://schemas.openxmlformats.org/officeDocument/2006/relationships/slideLayout" Target="../slideLayouts/slideLayout751.xml"/><Relationship Id="rId2" Type="http://schemas.openxmlformats.org/officeDocument/2006/relationships/slideLayout" Target="../slideLayouts/slideLayout707.xml"/><Relationship Id="rId16" Type="http://schemas.openxmlformats.org/officeDocument/2006/relationships/slideLayout" Target="../slideLayouts/slideLayout721.xml"/><Relationship Id="rId20" Type="http://schemas.openxmlformats.org/officeDocument/2006/relationships/slideLayout" Target="../slideLayouts/slideLayout725.xml"/><Relationship Id="rId29" Type="http://schemas.openxmlformats.org/officeDocument/2006/relationships/slideLayout" Target="../slideLayouts/slideLayout734.xml"/><Relationship Id="rId41" Type="http://schemas.openxmlformats.org/officeDocument/2006/relationships/slideLayout" Target="../slideLayouts/slideLayout746.xml"/><Relationship Id="rId1" Type="http://schemas.openxmlformats.org/officeDocument/2006/relationships/slideLayout" Target="../slideLayouts/slideLayout706.xml"/><Relationship Id="rId6" Type="http://schemas.openxmlformats.org/officeDocument/2006/relationships/slideLayout" Target="../slideLayouts/slideLayout711.xml"/><Relationship Id="rId11" Type="http://schemas.openxmlformats.org/officeDocument/2006/relationships/slideLayout" Target="../slideLayouts/slideLayout716.xml"/><Relationship Id="rId24" Type="http://schemas.openxmlformats.org/officeDocument/2006/relationships/slideLayout" Target="../slideLayouts/slideLayout729.xml"/><Relationship Id="rId32" Type="http://schemas.openxmlformats.org/officeDocument/2006/relationships/slideLayout" Target="../slideLayouts/slideLayout737.xml"/><Relationship Id="rId37" Type="http://schemas.openxmlformats.org/officeDocument/2006/relationships/slideLayout" Target="../slideLayouts/slideLayout742.xml"/><Relationship Id="rId40" Type="http://schemas.openxmlformats.org/officeDocument/2006/relationships/slideLayout" Target="../slideLayouts/slideLayout745.xml"/><Relationship Id="rId45" Type="http://schemas.openxmlformats.org/officeDocument/2006/relationships/slideLayout" Target="../slideLayouts/slideLayout750.xml"/><Relationship Id="rId5" Type="http://schemas.openxmlformats.org/officeDocument/2006/relationships/slideLayout" Target="../slideLayouts/slideLayout710.xml"/><Relationship Id="rId15" Type="http://schemas.openxmlformats.org/officeDocument/2006/relationships/slideLayout" Target="../slideLayouts/slideLayout720.xml"/><Relationship Id="rId23" Type="http://schemas.openxmlformats.org/officeDocument/2006/relationships/slideLayout" Target="../slideLayouts/slideLayout728.xml"/><Relationship Id="rId28" Type="http://schemas.openxmlformats.org/officeDocument/2006/relationships/slideLayout" Target="../slideLayouts/slideLayout733.xml"/><Relationship Id="rId36" Type="http://schemas.openxmlformats.org/officeDocument/2006/relationships/slideLayout" Target="../slideLayouts/slideLayout741.xml"/><Relationship Id="rId49" Type="http://schemas.openxmlformats.org/officeDocument/2006/relationships/slideLayout" Target="../slideLayouts/slideLayout754.xml"/><Relationship Id="rId10" Type="http://schemas.openxmlformats.org/officeDocument/2006/relationships/slideLayout" Target="../slideLayouts/slideLayout715.xml"/><Relationship Id="rId19" Type="http://schemas.openxmlformats.org/officeDocument/2006/relationships/slideLayout" Target="../slideLayouts/slideLayout724.xml"/><Relationship Id="rId31" Type="http://schemas.openxmlformats.org/officeDocument/2006/relationships/slideLayout" Target="../slideLayouts/slideLayout736.xml"/><Relationship Id="rId44" Type="http://schemas.openxmlformats.org/officeDocument/2006/relationships/slideLayout" Target="../slideLayouts/slideLayout749.xml"/><Relationship Id="rId52" Type="http://schemas.openxmlformats.org/officeDocument/2006/relationships/image" Target="../media/image1.jpeg"/><Relationship Id="rId4" Type="http://schemas.openxmlformats.org/officeDocument/2006/relationships/slideLayout" Target="../slideLayouts/slideLayout709.xml"/><Relationship Id="rId9" Type="http://schemas.openxmlformats.org/officeDocument/2006/relationships/slideLayout" Target="../slideLayouts/slideLayout714.xml"/><Relationship Id="rId14" Type="http://schemas.openxmlformats.org/officeDocument/2006/relationships/slideLayout" Target="../slideLayouts/slideLayout719.xml"/><Relationship Id="rId22" Type="http://schemas.openxmlformats.org/officeDocument/2006/relationships/slideLayout" Target="../slideLayouts/slideLayout727.xml"/><Relationship Id="rId27" Type="http://schemas.openxmlformats.org/officeDocument/2006/relationships/slideLayout" Target="../slideLayouts/slideLayout732.xml"/><Relationship Id="rId30" Type="http://schemas.openxmlformats.org/officeDocument/2006/relationships/slideLayout" Target="../slideLayouts/slideLayout735.xml"/><Relationship Id="rId35" Type="http://schemas.openxmlformats.org/officeDocument/2006/relationships/slideLayout" Target="../slideLayouts/slideLayout740.xml"/><Relationship Id="rId43" Type="http://schemas.openxmlformats.org/officeDocument/2006/relationships/slideLayout" Target="../slideLayouts/slideLayout748.xml"/><Relationship Id="rId48" Type="http://schemas.openxmlformats.org/officeDocument/2006/relationships/slideLayout" Target="../slideLayouts/slideLayout753.xml"/><Relationship Id="rId8" Type="http://schemas.openxmlformats.org/officeDocument/2006/relationships/slideLayout" Target="../slideLayouts/slideLayout713.xml"/><Relationship Id="rId5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50" Type="http://schemas.openxmlformats.org/officeDocument/2006/relationships/slideLayout" Target="../slideLayouts/slideLayout97.xml"/><Relationship Id="rId55" Type="http://schemas.openxmlformats.org/officeDocument/2006/relationships/slideLayout" Target="../slideLayouts/slideLayout102.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59" Type="http://schemas.openxmlformats.org/officeDocument/2006/relationships/theme" Target="../theme/theme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slideLayout" Target="../slideLayouts/slideLayout88.xml"/><Relationship Id="rId54" Type="http://schemas.openxmlformats.org/officeDocument/2006/relationships/slideLayout" Target="../slideLayouts/slideLayout101.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3" Type="http://schemas.openxmlformats.org/officeDocument/2006/relationships/slideLayout" Target="../slideLayouts/slideLayout100.xml"/><Relationship Id="rId58" Type="http://schemas.openxmlformats.org/officeDocument/2006/relationships/slideLayout" Target="../slideLayouts/slideLayout105.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 Id="rId57" Type="http://schemas.openxmlformats.org/officeDocument/2006/relationships/slideLayout" Target="../slideLayouts/slideLayout104.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slideLayout" Target="../slideLayouts/slideLayout99.xml"/><Relationship Id="rId60" Type="http://schemas.openxmlformats.org/officeDocument/2006/relationships/image" Target="../media/image1.jpe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56" Type="http://schemas.openxmlformats.org/officeDocument/2006/relationships/slideLayout" Target="../slideLayouts/slideLayout103.xml"/><Relationship Id="rId8" Type="http://schemas.openxmlformats.org/officeDocument/2006/relationships/slideLayout" Target="../slideLayouts/slideLayout55.xml"/><Relationship Id="rId51" Type="http://schemas.openxmlformats.org/officeDocument/2006/relationships/slideLayout" Target="../slideLayouts/slideLayout98.xml"/><Relationship Id="rId3" Type="http://schemas.openxmlformats.org/officeDocument/2006/relationships/slideLayout" Target="../slideLayouts/slideLayout50.xml"/></Relationships>
</file>

<file path=ppt/slideMasters/_rels/slideMaster20.xml.rels><?xml version="1.0" encoding="UTF-8" standalone="yes"?>
<Relationships xmlns="http://schemas.openxmlformats.org/package/2006/relationships"><Relationship Id="rId13" Type="http://schemas.openxmlformats.org/officeDocument/2006/relationships/slideLayout" Target="../slideLayouts/slideLayout768.xml"/><Relationship Id="rId18" Type="http://schemas.openxmlformats.org/officeDocument/2006/relationships/slideLayout" Target="../slideLayouts/slideLayout773.xml"/><Relationship Id="rId26" Type="http://schemas.openxmlformats.org/officeDocument/2006/relationships/slideLayout" Target="../slideLayouts/slideLayout781.xml"/><Relationship Id="rId39" Type="http://schemas.openxmlformats.org/officeDocument/2006/relationships/slideLayout" Target="../slideLayouts/slideLayout794.xml"/><Relationship Id="rId3" Type="http://schemas.openxmlformats.org/officeDocument/2006/relationships/slideLayout" Target="../slideLayouts/slideLayout758.xml"/><Relationship Id="rId21" Type="http://schemas.openxmlformats.org/officeDocument/2006/relationships/slideLayout" Target="../slideLayouts/slideLayout776.xml"/><Relationship Id="rId34" Type="http://schemas.openxmlformats.org/officeDocument/2006/relationships/slideLayout" Target="../slideLayouts/slideLayout789.xml"/><Relationship Id="rId42" Type="http://schemas.openxmlformats.org/officeDocument/2006/relationships/slideLayout" Target="../slideLayouts/slideLayout797.xml"/><Relationship Id="rId47" Type="http://schemas.openxmlformats.org/officeDocument/2006/relationships/slideLayout" Target="../slideLayouts/slideLayout802.xml"/><Relationship Id="rId50" Type="http://schemas.openxmlformats.org/officeDocument/2006/relationships/theme" Target="../theme/theme20.xml"/><Relationship Id="rId7" Type="http://schemas.openxmlformats.org/officeDocument/2006/relationships/slideLayout" Target="../slideLayouts/slideLayout762.xml"/><Relationship Id="rId12" Type="http://schemas.openxmlformats.org/officeDocument/2006/relationships/slideLayout" Target="../slideLayouts/slideLayout767.xml"/><Relationship Id="rId17" Type="http://schemas.openxmlformats.org/officeDocument/2006/relationships/slideLayout" Target="../slideLayouts/slideLayout772.xml"/><Relationship Id="rId25" Type="http://schemas.openxmlformats.org/officeDocument/2006/relationships/slideLayout" Target="../slideLayouts/slideLayout780.xml"/><Relationship Id="rId33" Type="http://schemas.openxmlformats.org/officeDocument/2006/relationships/slideLayout" Target="../slideLayouts/slideLayout788.xml"/><Relationship Id="rId38" Type="http://schemas.openxmlformats.org/officeDocument/2006/relationships/slideLayout" Target="../slideLayouts/slideLayout793.xml"/><Relationship Id="rId46" Type="http://schemas.openxmlformats.org/officeDocument/2006/relationships/slideLayout" Target="../slideLayouts/slideLayout801.xml"/><Relationship Id="rId2" Type="http://schemas.openxmlformats.org/officeDocument/2006/relationships/slideLayout" Target="../slideLayouts/slideLayout757.xml"/><Relationship Id="rId16" Type="http://schemas.openxmlformats.org/officeDocument/2006/relationships/slideLayout" Target="../slideLayouts/slideLayout771.xml"/><Relationship Id="rId20" Type="http://schemas.openxmlformats.org/officeDocument/2006/relationships/slideLayout" Target="../slideLayouts/slideLayout775.xml"/><Relationship Id="rId29" Type="http://schemas.openxmlformats.org/officeDocument/2006/relationships/slideLayout" Target="../slideLayouts/slideLayout784.xml"/><Relationship Id="rId41" Type="http://schemas.openxmlformats.org/officeDocument/2006/relationships/slideLayout" Target="../slideLayouts/slideLayout796.xml"/><Relationship Id="rId1" Type="http://schemas.openxmlformats.org/officeDocument/2006/relationships/slideLayout" Target="../slideLayouts/slideLayout756.xml"/><Relationship Id="rId6" Type="http://schemas.openxmlformats.org/officeDocument/2006/relationships/slideLayout" Target="../slideLayouts/slideLayout761.xml"/><Relationship Id="rId11" Type="http://schemas.openxmlformats.org/officeDocument/2006/relationships/slideLayout" Target="../slideLayouts/slideLayout766.xml"/><Relationship Id="rId24" Type="http://schemas.openxmlformats.org/officeDocument/2006/relationships/slideLayout" Target="../slideLayouts/slideLayout779.xml"/><Relationship Id="rId32" Type="http://schemas.openxmlformats.org/officeDocument/2006/relationships/slideLayout" Target="../slideLayouts/slideLayout787.xml"/><Relationship Id="rId37" Type="http://schemas.openxmlformats.org/officeDocument/2006/relationships/slideLayout" Target="../slideLayouts/slideLayout792.xml"/><Relationship Id="rId40" Type="http://schemas.openxmlformats.org/officeDocument/2006/relationships/slideLayout" Target="../slideLayouts/slideLayout795.xml"/><Relationship Id="rId45" Type="http://schemas.openxmlformats.org/officeDocument/2006/relationships/slideLayout" Target="../slideLayouts/slideLayout800.xml"/><Relationship Id="rId5" Type="http://schemas.openxmlformats.org/officeDocument/2006/relationships/slideLayout" Target="../slideLayouts/slideLayout760.xml"/><Relationship Id="rId15" Type="http://schemas.openxmlformats.org/officeDocument/2006/relationships/slideLayout" Target="../slideLayouts/slideLayout770.xml"/><Relationship Id="rId23" Type="http://schemas.openxmlformats.org/officeDocument/2006/relationships/slideLayout" Target="../slideLayouts/slideLayout778.xml"/><Relationship Id="rId28" Type="http://schemas.openxmlformats.org/officeDocument/2006/relationships/slideLayout" Target="../slideLayouts/slideLayout783.xml"/><Relationship Id="rId36" Type="http://schemas.openxmlformats.org/officeDocument/2006/relationships/slideLayout" Target="../slideLayouts/slideLayout791.xml"/><Relationship Id="rId49" Type="http://schemas.openxmlformats.org/officeDocument/2006/relationships/slideLayout" Target="../slideLayouts/slideLayout804.xml"/><Relationship Id="rId10" Type="http://schemas.openxmlformats.org/officeDocument/2006/relationships/slideLayout" Target="../slideLayouts/slideLayout765.xml"/><Relationship Id="rId19" Type="http://schemas.openxmlformats.org/officeDocument/2006/relationships/slideLayout" Target="../slideLayouts/slideLayout774.xml"/><Relationship Id="rId31" Type="http://schemas.openxmlformats.org/officeDocument/2006/relationships/slideLayout" Target="../slideLayouts/slideLayout786.xml"/><Relationship Id="rId44" Type="http://schemas.openxmlformats.org/officeDocument/2006/relationships/slideLayout" Target="../slideLayouts/slideLayout799.xml"/><Relationship Id="rId4" Type="http://schemas.openxmlformats.org/officeDocument/2006/relationships/slideLayout" Target="../slideLayouts/slideLayout759.xml"/><Relationship Id="rId9" Type="http://schemas.openxmlformats.org/officeDocument/2006/relationships/slideLayout" Target="../slideLayouts/slideLayout764.xml"/><Relationship Id="rId14" Type="http://schemas.openxmlformats.org/officeDocument/2006/relationships/slideLayout" Target="../slideLayouts/slideLayout769.xml"/><Relationship Id="rId22" Type="http://schemas.openxmlformats.org/officeDocument/2006/relationships/slideLayout" Target="../slideLayouts/slideLayout777.xml"/><Relationship Id="rId27" Type="http://schemas.openxmlformats.org/officeDocument/2006/relationships/slideLayout" Target="../slideLayouts/slideLayout782.xml"/><Relationship Id="rId30" Type="http://schemas.openxmlformats.org/officeDocument/2006/relationships/slideLayout" Target="../slideLayouts/slideLayout785.xml"/><Relationship Id="rId35" Type="http://schemas.openxmlformats.org/officeDocument/2006/relationships/slideLayout" Target="../slideLayouts/slideLayout790.xml"/><Relationship Id="rId43" Type="http://schemas.openxmlformats.org/officeDocument/2006/relationships/slideLayout" Target="../slideLayouts/slideLayout798.xml"/><Relationship Id="rId48" Type="http://schemas.openxmlformats.org/officeDocument/2006/relationships/slideLayout" Target="../slideLayouts/slideLayout803.xml"/><Relationship Id="rId8" Type="http://schemas.openxmlformats.org/officeDocument/2006/relationships/slideLayout" Target="../slideLayouts/slideLayout763.xml"/><Relationship Id="rId51" Type="http://schemas.openxmlformats.org/officeDocument/2006/relationships/image" Target="../media/image1.jpeg"/></Relationships>
</file>

<file path=ppt/slideMasters/_rels/slideMaster21.xml.rels><?xml version="1.0" encoding="UTF-8" standalone="yes"?>
<Relationships xmlns="http://schemas.openxmlformats.org/package/2006/relationships"><Relationship Id="rId13" Type="http://schemas.openxmlformats.org/officeDocument/2006/relationships/slideLayout" Target="../slideLayouts/slideLayout817.xml"/><Relationship Id="rId18" Type="http://schemas.openxmlformats.org/officeDocument/2006/relationships/slideLayout" Target="../slideLayouts/slideLayout822.xml"/><Relationship Id="rId26" Type="http://schemas.openxmlformats.org/officeDocument/2006/relationships/slideLayout" Target="../slideLayouts/slideLayout830.xml"/><Relationship Id="rId39" Type="http://schemas.openxmlformats.org/officeDocument/2006/relationships/slideLayout" Target="../slideLayouts/slideLayout843.xml"/><Relationship Id="rId3" Type="http://schemas.openxmlformats.org/officeDocument/2006/relationships/slideLayout" Target="../slideLayouts/slideLayout807.xml"/><Relationship Id="rId21" Type="http://schemas.openxmlformats.org/officeDocument/2006/relationships/slideLayout" Target="../slideLayouts/slideLayout825.xml"/><Relationship Id="rId34" Type="http://schemas.openxmlformats.org/officeDocument/2006/relationships/slideLayout" Target="../slideLayouts/slideLayout838.xml"/><Relationship Id="rId42" Type="http://schemas.openxmlformats.org/officeDocument/2006/relationships/slideLayout" Target="../slideLayouts/slideLayout846.xml"/><Relationship Id="rId47" Type="http://schemas.openxmlformats.org/officeDocument/2006/relationships/slideLayout" Target="../slideLayouts/slideLayout851.xml"/><Relationship Id="rId7" Type="http://schemas.openxmlformats.org/officeDocument/2006/relationships/slideLayout" Target="../slideLayouts/slideLayout811.xml"/><Relationship Id="rId12" Type="http://schemas.openxmlformats.org/officeDocument/2006/relationships/slideLayout" Target="../slideLayouts/slideLayout816.xml"/><Relationship Id="rId17" Type="http://schemas.openxmlformats.org/officeDocument/2006/relationships/slideLayout" Target="../slideLayouts/slideLayout821.xml"/><Relationship Id="rId25" Type="http://schemas.openxmlformats.org/officeDocument/2006/relationships/slideLayout" Target="../slideLayouts/slideLayout829.xml"/><Relationship Id="rId33" Type="http://schemas.openxmlformats.org/officeDocument/2006/relationships/slideLayout" Target="../slideLayouts/slideLayout837.xml"/><Relationship Id="rId38" Type="http://schemas.openxmlformats.org/officeDocument/2006/relationships/slideLayout" Target="../slideLayouts/slideLayout842.xml"/><Relationship Id="rId46" Type="http://schemas.openxmlformats.org/officeDocument/2006/relationships/slideLayout" Target="../slideLayouts/slideLayout850.xml"/><Relationship Id="rId2" Type="http://schemas.openxmlformats.org/officeDocument/2006/relationships/slideLayout" Target="../slideLayouts/slideLayout806.xml"/><Relationship Id="rId16" Type="http://schemas.openxmlformats.org/officeDocument/2006/relationships/slideLayout" Target="../slideLayouts/slideLayout820.xml"/><Relationship Id="rId20" Type="http://schemas.openxmlformats.org/officeDocument/2006/relationships/slideLayout" Target="../slideLayouts/slideLayout824.xml"/><Relationship Id="rId29" Type="http://schemas.openxmlformats.org/officeDocument/2006/relationships/slideLayout" Target="../slideLayouts/slideLayout833.xml"/><Relationship Id="rId41" Type="http://schemas.openxmlformats.org/officeDocument/2006/relationships/slideLayout" Target="../slideLayouts/slideLayout845.xml"/><Relationship Id="rId1" Type="http://schemas.openxmlformats.org/officeDocument/2006/relationships/slideLayout" Target="../slideLayouts/slideLayout805.xml"/><Relationship Id="rId6" Type="http://schemas.openxmlformats.org/officeDocument/2006/relationships/slideLayout" Target="../slideLayouts/slideLayout810.xml"/><Relationship Id="rId11" Type="http://schemas.openxmlformats.org/officeDocument/2006/relationships/slideLayout" Target="../slideLayouts/slideLayout815.xml"/><Relationship Id="rId24" Type="http://schemas.openxmlformats.org/officeDocument/2006/relationships/slideLayout" Target="../slideLayouts/slideLayout828.xml"/><Relationship Id="rId32" Type="http://schemas.openxmlformats.org/officeDocument/2006/relationships/slideLayout" Target="../slideLayouts/slideLayout836.xml"/><Relationship Id="rId37" Type="http://schemas.openxmlformats.org/officeDocument/2006/relationships/slideLayout" Target="../slideLayouts/slideLayout841.xml"/><Relationship Id="rId40" Type="http://schemas.openxmlformats.org/officeDocument/2006/relationships/slideLayout" Target="../slideLayouts/slideLayout844.xml"/><Relationship Id="rId45" Type="http://schemas.openxmlformats.org/officeDocument/2006/relationships/slideLayout" Target="../slideLayouts/slideLayout849.xml"/><Relationship Id="rId5" Type="http://schemas.openxmlformats.org/officeDocument/2006/relationships/slideLayout" Target="../slideLayouts/slideLayout809.xml"/><Relationship Id="rId15" Type="http://schemas.openxmlformats.org/officeDocument/2006/relationships/slideLayout" Target="../slideLayouts/slideLayout819.xml"/><Relationship Id="rId23" Type="http://schemas.openxmlformats.org/officeDocument/2006/relationships/slideLayout" Target="../slideLayouts/slideLayout827.xml"/><Relationship Id="rId28" Type="http://schemas.openxmlformats.org/officeDocument/2006/relationships/slideLayout" Target="../slideLayouts/slideLayout832.xml"/><Relationship Id="rId36" Type="http://schemas.openxmlformats.org/officeDocument/2006/relationships/slideLayout" Target="../slideLayouts/slideLayout840.xml"/><Relationship Id="rId49" Type="http://schemas.openxmlformats.org/officeDocument/2006/relationships/image" Target="../media/image1.jpeg"/><Relationship Id="rId10" Type="http://schemas.openxmlformats.org/officeDocument/2006/relationships/slideLayout" Target="../slideLayouts/slideLayout814.xml"/><Relationship Id="rId19" Type="http://schemas.openxmlformats.org/officeDocument/2006/relationships/slideLayout" Target="../slideLayouts/slideLayout823.xml"/><Relationship Id="rId31" Type="http://schemas.openxmlformats.org/officeDocument/2006/relationships/slideLayout" Target="../slideLayouts/slideLayout835.xml"/><Relationship Id="rId44" Type="http://schemas.openxmlformats.org/officeDocument/2006/relationships/slideLayout" Target="../slideLayouts/slideLayout848.xml"/><Relationship Id="rId4" Type="http://schemas.openxmlformats.org/officeDocument/2006/relationships/slideLayout" Target="../slideLayouts/slideLayout808.xml"/><Relationship Id="rId9" Type="http://schemas.openxmlformats.org/officeDocument/2006/relationships/slideLayout" Target="../slideLayouts/slideLayout813.xml"/><Relationship Id="rId14" Type="http://schemas.openxmlformats.org/officeDocument/2006/relationships/slideLayout" Target="../slideLayouts/slideLayout818.xml"/><Relationship Id="rId22" Type="http://schemas.openxmlformats.org/officeDocument/2006/relationships/slideLayout" Target="../slideLayouts/slideLayout826.xml"/><Relationship Id="rId27" Type="http://schemas.openxmlformats.org/officeDocument/2006/relationships/slideLayout" Target="../slideLayouts/slideLayout831.xml"/><Relationship Id="rId30" Type="http://schemas.openxmlformats.org/officeDocument/2006/relationships/slideLayout" Target="../slideLayouts/slideLayout834.xml"/><Relationship Id="rId35" Type="http://schemas.openxmlformats.org/officeDocument/2006/relationships/slideLayout" Target="../slideLayouts/slideLayout839.xml"/><Relationship Id="rId43" Type="http://schemas.openxmlformats.org/officeDocument/2006/relationships/slideLayout" Target="../slideLayouts/slideLayout847.xml"/><Relationship Id="rId48" Type="http://schemas.openxmlformats.org/officeDocument/2006/relationships/theme" Target="../theme/theme21.xml"/><Relationship Id="rId8" Type="http://schemas.openxmlformats.org/officeDocument/2006/relationships/slideLayout" Target="../slideLayouts/slideLayout812.xml"/></Relationships>
</file>

<file path=ppt/slideMasters/_rels/slideMaster22.xml.rels><?xml version="1.0" encoding="UTF-8" standalone="yes"?>
<Relationships xmlns="http://schemas.openxmlformats.org/package/2006/relationships"><Relationship Id="rId13" Type="http://schemas.openxmlformats.org/officeDocument/2006/relationships/slideLayout" Target="../slideLayouts/slideLayout864.xml"/><Relationship Id="rId18" Type="http://schemas.openxmlformats.org/officeDocument/2006/relationships/slideLayout" Target="../slideLayouts/slideLayout869.xml"/><Relationship Id="rId26" Type="http://schemas.openxmlformats.org/officeDocument/2006/relationships/slideLayout" Target="../slideLayouts/slideLayout877.xml"/><Relationship Id="rId39" Type="http://schemas.openxmlformats.org/officeDocument/2006/relationships/slideLayout" Target="../slideLayouts/slideLayout890.xml"/><Relationship Id="rId3" Type="http://schemas.openxmlformats.org/officeDocument/2006/relationships/slideLayout" Target="../slideLayouts/slideLayout854.xml"/><Relationship Id="rId21" Type="http://schemas.openxmlformats.org/officeDocument/2006/relationships/slideLayout" Target="../slideLayouts/slideLayout872.xml"/><Relationship Id="rId34" Type="http://schemas.openxmlformats.org/officeDocument/2006/relationships/slideLayout" Target="../slideLayouts/slideLayout885.xml"/><Relationship Id="rId42" Type="http://schemas.openxmlformats.org/officeDocument/2006/relationships/slideLayout" Target="../slideLayouts/slideLayout893.xml"/><Relationship Id="rId47" Type="http://schemas.openxmlformats.org/officeDocument/2006/relationships/slideLayout" Target="../slideLayouts/slideLayout898.xml"/><Relationship Id="rId7" Type="http://schemas.openxmlformats.org/officeDocument/2006/relationships/slideLayout" Target="../slideLayouts/slideLayout858.xml"/><Relationship Id="rId12" Type="http://schemas.openxmlformats.org/officeDocument/2006/relationships/slideLayout" Target="../slideLayouts/slideLayout863.xml"/><Relationship Id="rId17" Type="http://schemas.openxmlformats.org/officeDocument/2006/relationships/slideLayout" Target="../slideLayouts/slideLayout868.xml"/><Relationship Id="rId25" Type="http://schemas.openxmlformats.org/officeDocument/2006/relationships/slideLayout" Target="../slideLayouts/slideLayout876.xml"/><Relationship Id="rId33" Type="http://schemas.openxmlformats.org/officeDocument/2006/relationships/slideLayout" Target="../slideLayouts/slideLayout884.xml"/><Relationship Id="rId38" Type="http://schemas.openxmlformats.org/officeDocument/2006/relationships/slideLayout" Target="../slideLayouts/slideLayout889.xml"/><Relationship Id="rId46" Type="http://schemas.openxmlformats.org/officeDocument/2006/relationships/slideLayout" Target="../slideLayouts/slideLayout897.xml"/><Relationship Id="rId2" Type="http://schemas.openxmlformats.org/officeDocument/2006/relationships/slideLayout" Target="../slideLayouts/slideLayout853.xml"/><Relationship Id="rId16" Type="http://schemas.openxmlformats.org/officeDocument/2006/relationships/slideLayout" Target="../slideLayouts/slideLayout867.xml"/><Relationship Id="rId20" Type="http://schemas.openxmlformats.org/officeDocument/2006/relationships/slideLayout" Target="../slideLayouts/slideLayout871.xml"/><Relationship Id="rId29" Type="http://schemas.openxmlformats.org/officeDocument/2006/relationships/slideLayout" Target="../slideLayouts/slideLayout880.xml"/><Relationship Id="rId41" Type="http://schemas.openxmlformats.org/officeDocument/2006/relationships/slideLayout" Target="../slideLayouts/slideLayout892.xml"/><Relationship Id="rId1" Type="http://schemas.openxmlformats.org/officeDocument/2006/relationships/slideLayout" Target="../slideLayouts/slideLayout852.xml"/><Relationship Id="rId6" Type="http://schemas.openxmlformats.org/officeDocument/2006/relationships/slideLayout" Target="../slideLayouts/slideLayout857.xml"/><Relationship Id="rId11" Type="http://schemas.openxmlformats.org/officeDocument/2006/relationships/slideLayout" Target="../slideLayouts/slideLayout862.xml"/><Relationship Id="rId24" Type="http://schemas.openxmlformats.org/officeDocument/2006/relationships/slideLayout" Target="../slideLayouts/slideLayout875.xml"/><Relationship Id="rId32" Type="http://schemas.openxmlformats.org/officeDocument/2006/relationships/slideLayout" Target="../slideLayouts/slideLayout883.xml"/><Relationship Id="rId37" Type="http://schemas.openxmlformats.org/officeDocument/2006/relationships/slideLayout" Target="../slideLayouts/slideLayout888.xml"/><Relationship Id="rId40" Type="http://schemas.openxmlformats.org/officeDocument/2006/relationships/slideLayout" Target="../slideLayouts/slideLayout891.xml"/><Relationship Id="rId45" Type="http://schemas.openxmlformats.org/officeDocument/2006/relationships/slideLayout" Target="../slideLayouts/slideLayout896.xml"/><Relationship Id="rId5" Type="http://schemas.openxmlformats.org/officeDocument/2006/relationships/slideLayout" Target="../slideLayouts/slideLayout856.xml"/><Relationship Id="rId15" Type="http://schemas.openxmlformats.org/officeDocument/2006/relationships/slideLayout" Target="../slideLayouts/slideLayout866.xml"/><Relationship Id="rId23" Type="http://schemas.openxmlformats.org/officeDocument/2006/relationships/slideLayout" Target="../slideLayouts/slideLayout874.xml"/><Relationship Id="rId28" Type="http://schemas.openxmlformats.org/officeDocument/2006/relationships/slideLayout" Target="../slideLayouts/slideLayout879.xml"/><Relationship Id="rId36" Type="http://schemas.openxmlformats.org/officeDocument/2006/relationships/slideLayout" Target="../slideLayouts/slideLayout887.xml"/><Relationship Id="rId49" Type="http://schemas.openxmlformats.org/officeDocument/2006/relationships/image" Target="../media/image1.jpeg"/><Relationship Id="rId10" Type="http://schemas.openxmlformats.org/officeDocument/2006/relationships/slideLayout" Target="../slideLayouts/slideLayout861.xml"/><Relationship Id="rId19" Type="http://schemas.openxmlformats.org/officeDocument/2006/relationships/slideLayout" Target="../slideLayouts/slideLayout870.xml"/><Relationship Id="rId31" Type="http://schemas.openxmlformats.org/officeDocument/2006/relationships/slideLayout" Target="../slideLayouts/slideLayout882.xml"/><Relationship Id="rId44" Type="http://schemas.openxmlformats.org/officeDocument/2006/relationships/slideLayout" Target="../slideLayouts/slideLayout895.xml"/><Relationship Id="rId4" Type="http://schemas.openxmlformats.org/officeDocument/2006/relationships/slideLayout" Target="../slideLayouts/slideLayout855.xml"/><Relationship Id="rId9" Type="http://schemas.openxmlformats.org/officeDocument/2006/relationships/slideLayout" Target="../slideLayouts/slideLayout860.xml"/><Relationship Id="rId14" Type="http://schemas.openxmlformats.org/officeDocument/2006/relationships/slideLayout" Target="../slideLayouts/slideLayout865.xml"/><Relationship Id="rId22" Type="http://schemas.openxmlformats.org/officeDocument/2006/relationships/slideLayout" Target="../slideLayouts/slideLayout873.xml"/><Relationship Id="rId27" Type="http://schemas.openxmlformats.org/officeDocument/2006/relationships/slideLayout" Target="../slideLayouts/slideLayout878.xml"/><Relationship Id="rId30" Type="http://schemas.openxmlformats.org/officeDocument/2006/relationships/slideLayout" Target="../slideLayouts/slideLayout881.xml"/><Relationship Id="rId35" Type="http://schemas.openxmlformats.org/officeDocument/2006/relationships/slideLayout" Target="../slideLayouts/slideLayout886.xml"/><Relationship Id="rId43" Type="http://schemas.openxmlformats.org/officeDocument/2006/relationships/slideLayout" Target="../slideLayouts/slideLayout894.xml"/><Relationship Id="rId48" Type="http://schemas.openxmlformats.org/officeDocument/2006/relationships/theme" Target="../theme/theme22.xml"/><Relationship Id="rId8" Type="http://schemas.openxmlformats.org/officeDocument/2006/relationships/slideLayout" Target="../slideLayouts/slideLayout85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906.xml"/><Relationship Id="rId3" Type="http://schemas.openxmlformats.org/officeDocument/2006/relationships/slideLayout" Target="../slideLayouts/slideLayout901.xml"/><Relationship Id="rId7" Type="http://schemas.openxmlformats.org/officeDocument/2006/relationships/slideLayout" Target="../slideLayouts/slideLayout905.xml"/><Relationship Id="rId2" Type="http://schemas.openxmlformats.org/officeDocument/2006/relationships/slideLayout" Target="../slideLayouts/slideLayout900.xml"/><Relationship Id="rId1" Type="http://schemas.openxmlformats.org/officeDocument/2006/relationships/slideLayout" Target="../slideLayouts/slideLayout899.xml"/><Relationship Id="rId6" Type="http://schemas.openxmlformats.org/officeDocument/2006/relationships/slideLayout" Target="../slideLayouts/slideLayout904.xml"/><Relationship Id="rId11" Type="http://schemas.openxmlformats.org/officeDocument/2006/relationships/image" Target="../media/image1.jpeg"/><Relationship Id="rId5" Type="http://schemas.openxmlformats.org/officeDocument/2006/relationships/slideLayout" Target="../slideLayouts/slideLayout903.xml"/><Relationship Id="rId10" Type="http://schemas.openxmlformats.org/officeDocument/2006/relationships/theme" Target="../theme/theme23.xml"/><Relationship Id="rId4" Type="http://schemas.openxmlformats.org/officeDocument/2006/relationships/slideLayout" Target="../slideLayouts/slideLayout902.xml"/><Relationship Id="rId9" Type="http://schemas.openxmlformats.org/officeDocument/2006/relationships/slideLayout" Target="../slideLayouts/slideLayout90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9" Type="http://schemas.openxmlformats.org/officeDocument/2006/relationships/slideLayout" Target="../slideLayouts/slideLayout144.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42" Type="http://schemas.openxmlformats.org/officeDocument/2006/relationships/slideLayout" Target="../slideLayouts/slideLayout147.xml"/><Relationship Id="rId47" Type="http://schemas.openxmlformats.org/officeDocument/2006/relationships/slideLayout" Target="../slideLayouts/slideLayout152.xml"/><Relationship Id="rId50" Type="http://schemas.openxmlformats.org/officeDocument/2006/relationships/slideLayout" Target="../slideLayouts/slideLayout155.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 Id="rId46" Type="http://schemas.openxmlformats.org/officeDocument/2006/relationships/slideLayout" Target="../slideLayouts/slideLayout151.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41" Type="http://schemas.openxmlformats.org/officeDocument/2006/relationships/slideLayout" Target="../slideLayouts/slideLayout146.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40" Type="http://schemas.openxmlformats.org/officeDocument/2006/relationships/slideLayout" Target="../slideLayouts/slideLayout145.xml"/><Relationship Id="rId45" Type="http://schemas.openxmlformats.org/officeDocument/2006/relationships/slideLayout" Target="../slideLayouts/slideLayout150.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49" Type="http://schemas.openxmlformats.org/officeDocument/2006/relationships/slideLayout" Target="../slideLayouts/slideLayout154.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4" Type="http://schemas.openxmlformats.org/officeDocument/2006/relationships/slideLayout" Target="../slideLayouts/slideLayout149.xml"/><Relationship Id="rId52" Type="http://schemas.openxmlformats.org/officeDocument/2006/relationships/image" Target="../media/image1.jpeg"/><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43" Type="http://schemas.openxmlformats.org/officeDocument/2006/relationships/slideLayout" Target="../slideLayouts/slideLayout148.xml"/><Relationship Id="rId48" Type="http://schemas.openxmlformats.org/officeDocument/2006/relationships/slideLayout" Target="../slideLayouts/slideLayout153.xml"/><Relationship Id="rId8" Type="http://schemas.openxmlformats.org/officeDocument/2006/relationships/slideLayout" Target="../slideLayouts/slideLayout113.xml"/><Relationship Id="rId5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9" Type="http://schemas.openxmlformats.org/officeDocument/2006/relationships/slideLayout" Target="../slideLayouts/slideLayout194.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34" Type="http://schemas.openxmlformats.org/officeDocument/2006/relationships/slideLayout" Target="../slideLayouts/slideLayout189.xml"/><Relationship Id="rId42" Type="http://schemas.openxmlformats.org/officeDocument/2006/relationships/slideLayout" Target="../slideLayouts/slideLayout197.xml"/><Relationship Id="rId47" Type="http://schemas.openxmlformats.org/officeDocument/2006/relationships/slideLayout" Target="../slideLayouts/slideLayout202.xml"/><Relationship Id="rId50" Type="http://schemas.openxmlformats.org/officeDocument/2006/relationships/slideLayout" Target="../slideLayouts/slideLayout205.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33" Type="http://schemas.openxmlformats.org/officeDocument/2006/relationships/slideLayout" Target="../slideLayouts/slideLayout188.xml"/><Relationship Id="rId38" Type="http://schemas.openxmlformats.org/officeDocument/2006/relationships/slideLayout" Target="../slideLayouts/slideLayout193.xml"/><Relationship Id="rId46" Type="http://schemas.openxmlformats.org/officeDocument/2006/relationships/slideLayout" Target="../slideLayouts/slideLayout201.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41" Type="http://schemas.openxmlformats.org/officeDocument/2006/relationships/slideLayout" Target="../slideLayouts/slideLayout196.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32" Type="http://schemas.openxmlformats.org/officeDocument/2006/relationships/slideLayout" Target="../slideLayouts/slideLayout187.xml"/><Relationship Id="rId37" Type="http://schemas.openxmlformats.org/officeDocument/2006/relationships/slideLayout" Target="../slideLayouts/slideLayout192.xml"/><Relationship Id="rId40" Type="http://schemas.openxmlformats.org/officeDocument/2006/relationships/slideLayout" Target="../slideLayouts/slideLayout195.xml"/><Relationship Id="rId45" Type="http://schemas.openxmlformats.org/officeDocument/2006/relationships/slideLayout" Target="../slideLayouts/slideLayout200.xml"/><Relationship Id="rId53" Type="http://schemas.openxmlformats.org/officeDocument/2006/relationships/image" Target="../media/image1.jpeg"/><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36" Type="http://schemas.openxmlformats.org/officeDocument/2006/relationships/slideLayout" Target="../slideLayouts/slideLayout191.xml"/><Relationship Id="rId49" Type="http://schemas.openxmlformats.org/officeDocument/2006/relationships/slideLayout" Target="../slideLayouts/slideLayout204.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slideLayout" Target="../slideLayouts/slideLayout186.xml"/><Relationship Id="rId44" Type="http://schemas.openxmlformats.org/officeDocument/2006/relationships/slideLayout" Target="../slideLayouts/slideLayout199.xml"/><Relationship Id="rId52" Type="http://schemas.openxmlformats.org/officeDocument/2006/relationships/theme" Target="../theme/theme4.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 Id="rId35" Type="http://schemas.openxmlformats.org/officeDocument/2006/relationships/slideLayout" Target="../slideLayouts/slideLayout190.xml"/><Relationship Id="rId43" Type="http://schemas.openxmlformats.org/officeDocument/2006/relationships/slideLayout" Target="../slideLayouts/slideLayout198.xml"/><Relationship Id="rId48" Type="http://schemas.openxmlformats.org/officeDocument/2006/relationships/slideLayout" Target="../slideLayouts/slideLayout203.xml"/><Relationship Id="rId8" Type="http://schemas.openxmlformats.org/officeDocument/2006/relationships/slideLayout" Target="../slideLayouts/slideLayout163.xml"/><Relationship Id="rId51" Type="http://schemas.openxmlformats.org/officeDocument/2006/relationships/slideLayout" Target="../slideLayouts/slideLayout20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slideLayout" Target="../slideLayouts/slideLayout232.xml"/><Relationship Id="rId39" Type="http://schemas.openxmlformats.org/officeDocument/2006/relationships/slideLayout" Target="../slideLayouts/slideLayout245.xml"/><Relationship Id="rId3" Type="http://schemas.openxmlformats.org/officeDocument/2006/relationships/slideLayout" Target="../slideLayouts/slideLayout209.xml"/><Relationship Id="rId21" Type="http://schemas.openxmlformats.org/officeDocument/2006/relationships/slideLayout" Target="../slideLayouts/slideLayout227.xml"/><Relationship Id="rId34" Type="http://schemas.openxmlformats.org/officeDocument/2006/relationships/slideLayout" Target="../slideLayouts/slideLayout240.xml"/><Relationship Id="rId42" Type="http://schemas.openxmlformats.org/officeDocument/2006/relationships/slideLayout" Target="../slideLayouts/slideLayout248.xml"/><Relationship Id="rId47" Type="http://schemas.openxmlformats.org/officeDocument/2006/relationships/slideLayout" Target="../slideLayouts/slideLayout253.xml"/><Relationship Id="rId50" Type="http://schemas.openxmlformats.org/officeDocument/2006/relationships/slideLayout" Target="../slideLayouts/slideLayout256.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slideLayout" Target="../slideLayouts/slideLayout231.xml"/><Relationship Id="rId33" Type="http://schemas.openxmlformats.org/officeDocument/2006/relationships/slideLayout" Target="../slideLayouts/slideLayout239.xml"/><Relationship Id="rId38" Type="http://schemas.openxmlformats.org/officeDocument/2006/relationships/slideLayout" Target="../slideLayouts/slideLayout244.xml"/><Relationship Id="rId46" Type="http://schemas.openxmlformats.org/officeDocument/2006/relationships/slideLayout" Target="../slideLayouts/slideLayout252.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slideLayout" Target="../slideLayouts/slideLayout226.xml"/><Relationship Id="rId29" Type="http://schemas.openxmlformats.org/officeDocument/2006/relationships/slideLayout" Target="../slideLayouts/slideLayout235.xml"/><Relationship Id="rId41" Type="http://schemas.openxmlformats.org/officeDocument/2006/relationships/slideLayout" Target="../slideLayouts/slideLayout247.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24" Type="http://schemas.openxmlformats.org/officeDocument/2006/relationships/slideLayout" Target="../slideLayouts/slideLayout230.xml"/><Relationship Id="rId32" Type="http://schemas.openxmlformats.org/officeDocument/2006/relationships/slideLayout" Target="../slideLayouts/slideLayout238.xml"/><Relationship Id="rId37" Type="http://schemas.openxmlformats.org/officeDocument/2006/relationships/slideLayout" Target="../slideLayouts/slideLayout243.xml"/><Relationship Id="rId40" Type="http://schemas.openxmlformats.org/officeDocument/2006/relationships/slideLayout" Target="../slideLayouts/slideLayout246.xml"/><Relationship Id="rId45" Type="http://schemas.openxmlformats.org/officeDocument/2006/relationships/slideLayout" Target="../slideLayouts/slideLayout251.xml"/><Relationship Id="rId53" Type="http://schemas.openxmlformats.org/officeDocument/2006/relationships/image" Target="../media/image1.jpeg"/><Relationship Id="rId5" Type="http://schemas.openxmlformats.org/officeDocument/2006/relationships/slideLayout" Target="../slideLayouts/slideLayout211.xml"/><Relationship Id="rId15" Type="http://schemas.openxmlformats.org/officeDocument/2006/relationships/slideLayout" Target="../slideLayouts/slideLayout221.xml"/><Relationship Id="rId23" Type="http://schemas.openxmlformats.org/officeDocument/2006/relationships/slideLayout" Target="../slideLayouts/slideLayout229.xml"/><Relationship Id="rId28" Type="http://schemas.openxmlformats.org/officeDocument/2006/relationships/slideLayout" Target="../slideLayouts/slideLayout234.xml"/><Relationship Id="rId36" Type="http://schemas.openxmlformats.org/officeDocument/2006/relationships/slideLayout" Target="../slideLayouts/slideLayout242.xml"/><Relationship Id="rId49" Type="http://schemas.openxmlformats.org/officeDocument/2006/relationships/slideLayout" Target="../slideLayouts/slideLayout255.xml"/><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31" Type="http://schemas.openxmlformats.org/officeDocument/2006/relationships/slideLayout" Target="../slideLayouts/slideLayout237.xml"/><Relationship Id="rId44" Type="http://schemas.openxmlformats.org/officeDocument/2006/relationships/slideLayout" Target="../slideLayouts/slideLayout250.xml"/><Relationship Id="rId52" Type="http://schemas.openxmlformats.org/officeDocument/2006/relationships/theme" Target="../theme/theme5.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 Id="rId27" Type="http://schemas.openxmlformats.org/officeDocument/2006/relationships/slideLayout" Target="../slideLayouts/slideLayout233.xml"/><Relationship Id="rId30" Type="http://schemas.openxmlformats.org/officeDocument/2006/relationships/slideLayout" Target="../slideLayouts/slideLayout236.xml"/><Relationship Id="rId35" Type="http://schemas.openxmlformats.org/officeDocument/2006/relationships/slideLayout" Target="../slideLayouts/slideLayout241.xml"/><Relationship Id="rId43" Type="http://schemas.openxmlformats.org/officeDocument/2006/relationships/slideLayout" Target="../slideLayouts/slideLayout249.xml"/><Relationship Id="rId48" Type="http://schemas.openxmlformats.org/officeDocument/2006/relationships/slideLayout" Target="../slideLayouts/slideLayout254.xml"/><Relationship Id="rId8" Type="http://schemas.openxmlformats.org/officeDocument/2006/relationships/slideLayout" Target="../slideLayouts/slideLayout214.xml"/><Relationship Id="rId51" Type="http://schemas.openxmlformats.org/officeDocument/2006/relationships/slideLayout" Target="../slideLayouts/slideLayout25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70.xml"/><Relationship Id="rId18" Type="http://schemas.openxmlformats.org/officeDocument/2006/relationships/slideLayout" Target="../slideLayouts/slideLayout275.xml"/><Relationship Id="rId26" Type="http://schemas.openxmlformats.org/officeDocument/2006/relationships/slideLayout" Target="../slideLayouts/slideLayout283.xml"/><Relationship Id="rId39" Type="http://schemas.openxmlformats.org/officeDocument/2006/relationships/slideLayout" Target="../slideLayouts/slideLayout296.xml"/><Relationship Id="rId3" Type="http://schemas.openxmlformats.org/officeDocument/2006/relationships/slideLayout" Target="../slideLayouts/slideLayout260.xml"/><Relationship Id="rId21" Type="http://schemas.openxmlformats.org/officeDocument/2006/relationships/slideLayout" Target="../slideLayouts/slideLayout278.xml"/><Relationship Id="rId34" Type="http://schemas.openxmlformats.org/officeDocument/2006/relationships/slideLayout" Target="../slideLayouts/slideLayout291.xml"/><Relationship Id="rId42" Type="http://schemas.openxmlformats.org/officeDocument/2006/relationships/slideLayout" Target="../slideLayouts/slideLayout299.xml"/><Relationship Id="rId47" Type="http://schemas.openxmlformats.org/officeDocument/2006/relationships/slideLayout" Target="../slideLayouts/slideLayout304.xml"/><Relationship Id="rId50" Type="http://schemas.openxmlformats.org/officeDocument/2006/relationships/slideLayout" Target="../slideLayouts/slideLayout307.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17" Type="http://schemas.openxmlformats.org/officeDocument/2006/relationships/slideLayout" Target="../slideLayouts/slideLayout274.xml"/><Relationship Id="rId25" Type="http://schemas.openxmlformats.org/officeDocument/2006/relationships/slideLayout" Target="../slideLayouts/slideLayout282.xml"/><Relationship Id="rId33" Type="http://schemas.openxmlformats.org/officeDocument/2006/relationships/slideLayout" Target="../slideLayouts/slideLayout290.xml"/><Relationship Id="rId38" Type="http://schemas.openxmlformats.org/officeDocument/2006/relationships/slideLayout" Target="../slideLayouts/slideLayout295.xml"/><Relationship Id="rId46" Type="http://schemas.openxmlformats.org/officeDocument/2006/relationships/slideLayout" Target="../slideLayouts/slideLayout303.xml"/><Relationship Id="rId2" Type="http://schemas.openxmlformats.org/officeDocument/2006/relationships/slideLayout" Target="../slideLayouts/slideLayout259.xml"/><Relationship Id="rId16" Type="http://schemas.openxmlformats.org/officeDocument/2006/relationships/slideLayout" Target="../slideLayouts/slideLayout273.xml"/><Relationship Id="rId20" Type="http://schemas.openxmlformats.org/officeDocument/2006/relationships/slideLayout" Target="../slideLayouts/slideLayout277.xml"/><Relationship Id="rId29" Type="http://schemas.openxmlformats.org/officeDocument/2006/relationships/slideLayout" Target="../slideLayouts/slideLayout286.xml"/><Relationship Id="rId41" Type="http://schemas.openxmlformats.org/officeDocument/2006/relationships/slideLayout" Target="../slideLayouts/slideLayout298.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24" Type="http://schemas.openxmlformats.org/officeDocument/2006/relationships/slideLayout" Target="../slideLayouts/slideLayout281.xml"/><Relationship Id="rId32" Type="http://schemas.openxmlformats.org/officeDocument/2006/relationships/slideLayout" Target="../slideLayouts/slideLayout289.xml"/><Relationship Id="rId37" Type="http://schemas.openxmlformats.org/officeDocument/2006/relationships/slideLayout" Target="../slideLayouts/slideLayout294.xml"/><Relationship Id="rId40" Type="http://schemas.openxmlformats.org/officeDocument/2006/relationships/slideLayout" Target="../slideLayouts/slideLayout297.xml"/><Relationship Id="rId45" Type="http://schemas.openxmlformats.org/officeDocument/2006/relationships/slideLayout" Target="../slideLayouts/slideLayout302.xml"/><Relationship Id="rId53" Type="http://schemas.openxmlformats.org/officeDocument/2006/relationships/image" Target="../media/image1.jpeg"/><Relationship Id="rId5" Type="http://schemas.openxmlformats.org/officeDocument/2006/relationships/slideLayout" Target="../slideLayouts/slideLayout262.xml"/><Relationship Id="rId15" Type="http://schemas.openxmlformats.org/officeDocument/2006/relationships/slideLayout" Target="../slideLayouts/slideLayout272.xml"/><Relationship Id="rId23" Type="http://schemas.openxmlformats.org/officeDocument/2006/relationships/slideLayout" Target="../slideLayouts/slideLayout280.xml"/><Relationship Id="rId28" Type="http://schemas.openxmlformats.org/officeDocument/2006/relationships/slideLayout" Target="../slideLayouts/slideLayout285.xml"/><Relationship Id="rId36" Type="http://schemas.openxmlformats.org/officeDocument/2006/relationships/slideLayout" Target="../slideLayouts/slideLayout293.xml"/><Relationship Id="rId49" Type="http://schemas.openxmlformats.org/officeDocument/2006/relationships/slideLayout" Target="../slideLayouts/slideLayout306.xml"/><Relationship Id="rId10" Type="http://schemas.openxmlformats.org/officeDocument/2006/relationships/slideLayout" Target="../slideLayouts/slideLayout267.xml"/><Relationship Id="rId19" Type="http://schemas.openxmlformats.org/officeDocument/2006/relationships/slideLayout" Target="../slideLayouts/slideLayout276.xml"/><Relationship Id="rId31" Type="http://schemas.openxmlformats.org/officeDocument/2006/relationships/slideLayout" Target="../slideLayouts/slideLayout288.xml"/><Relationship Id="rId44" Type="http://schemas.openxmlformats.org/officeDocument/2006/relationships/slideLayout" Target="../slideLayouts/slideLayout301.xml"/><Relationship Id="rId52" Type="http://schemas.openxmlformats.org/officeDocument/2006/relationships/theme" Target="../theme/theme6.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 Id="rId22" Type="http://schemas.openxmlformats.org/officeDocument/2006/relationships/slideLayout" Target="../slideLayouts/slideLayout279.xml"/><Relationship Id="rId27" Type="http://schemas.openxmlformats.org/officeDocument/2006/relationships/slideLayout" Target="../slideLayouts/slideLayout284.xml"/><Relationship Id="rId30" Type="http://schemas.openxmlformats.org/officeDocument/2006/relationships/slideLayout" Target="../slideLayouts/slideLayout287.xml"/><Relationship Id="rId35" Type="http://schemas.openxmlformats.org/officeDocument/2006/relationships/slideLayout" Target="../slideLayouts/slideLayout292.xml"/><Relationship Id="rId43" Type="http://schemas.openxmlformats.org/officeDocument/2006/relationships/slideLayout" Target="../slideLayouts/slideLayout300.xml"/><Relationship Id="rId48" Type="http://schemas.openxmlformats.org/officeDocument/2006/relationships/slideLayout" Target="../slideLayouts/slideLayout305.xml"/><Relationship Id="rId8" Type="http://schemas.openxmlformats.org/officeDocument/2006/relationships/slideLayout" Target="../slideLayouts/slideLayout265.xml"/><Relationship Id="rId51" Type="http://schemas.openxmlformats.org/officeDocument/2006/relationships/slideLayout" Target="../slideLayouts/slideLayout30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image" Target="../media/image1.jpeg"/><Relationship Id="rId5" Type="http://schemas.openxmlformats.org/officeDocument/2006/relationships/slideLayout" Target="../slideLayouts/slideLayout313.xml"/><Relationship Id="rId10" Type="http://schemas.openxmlformats.org/officeDocument/2006/relationships/theme" Target="../theme/theme7.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image" Target="../media/image1.jpeg"/><Relationship Id="rId5" Type="http://schemas.openxmlformats.org/officeDocument/2006/relationships/slideLayout" Target="../slideLayouts/slideLayout322.xml"/><Relationship Id="rId10" Type="http://schemas.openxmlformats.org/officeDocument/2006/relationships/theme" Target="../theme/theme8.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image" Target="../media/image1.jpeg"/><Relationship Id="rId5" Type="http://schemas.openxmlformats.org/officeDocument/2006/relationships/slideLayout" Target="../slideLayouts/slideLayout331.xml"/><Relationship Id="rId10" Type="http://schemas.openxmlformats.org/officeDocument/2006/relationships/theme" Target="../theme/theme9.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87341"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GB" smtClean="0"/>
              <a:t>Click to edit Master title style</a:t>
            </a:r>
            <a:endParaRPr lang="en-US" smtClean="0"/>
          </a:p>
        </p:txBody>
      </p:sp>
      <p:sp>
        <p:nvSpPr>
          <p:cNvPr id="1027" name="Text Placeholder 2"/>
          <p:cNvSpPr>
            <a:spLocks noGrp="1"/>
          </p:cNvSpPr>
          <p:nvPr>
            <p:ph type="body" idx="1"/>
          </p:nvPr>
        </p:nvSpPr>
        <p:spPr bwMode="auto">
          <a:xfrm>
            <a:off x="287341"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5" name="Footer Placeholder 4"/>
          <p:cNvSpPr>
            <a:spLocks noGrp="1"/>
          </p:cNvSpPr>
          <p:nvPr>
            <p:ph type="ftr" sz="quarter" idx="3"/>
          </p:nvPr>
        </p:nvSpPr>
        <p:spPr>
          <a:xfrm>
            <a:off x="631825" y="6402390"/>
            <a:ext cx="8135939" cy="365125"/>
          </a:xfrm>
          <a:prstGeom prst="rect">
            <a:avLst/>
          </a:prstGeom>
        </p:spPr>
        <p:txBody>
          <a:bodyPr vert="horz" lIns="0" tIns="0" rIns="0" bIns="0" rtlCol="0" anchor="ctr"/>
          <a:lstStyle>
            <a:lvl1pPr algn="l" fontAlgn="auto">
              <a:spcBef>
                <a:spcPts val="0"/>
              </a:spcBef>
              <a:spcAft>
                <a:spcPts val="0"/>
              </a:spcAft>
              <a:defRPr sz="1100" b="1">
                <a:solidFill>
                  <a:srgbClr val="002147"/>
                </a:solidFill>
                <a:latin typeface="+mn-lt"/>
                <a:cs typeface="+mn-cs"/>
              </a:defRPr>
            </a:lvl1pPr>
          </a:lstStyle>
          <a:p>
            <a:pPr defTabSz="457200">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4"/>
          </p:nvPr>
        </p:nvSpPr>
        <p:spPr>
          <a:xfrm>
            <a:off x="287341" y="6391277"/>
            <a:ext cx="344487" cy="360363"/>
          </a:xfrm>
          <a:prstGeom prst="rect">
            <a:avLst/>
          </a:prstGeom>
        </p:spPr>
        <p:txBody>
          <a:bodyPr vert="horz" lIns="0" tIns="45720" rIns="0" bIns="0" rtlCol="0" anchor="ctr" anchorCtr="0"/>
          <a:lstStyle>
            <a:lvl1pPr algn="l" fontAlgn="auto">
              <a:spcBef>
                <a:spcPts val="0"/>
              </a:spcBef>
              <a:spcAft>
                <a:spcPts val="0"/>
              </a:spcAft>
              <a:defRPr sz="1100" b="0">
                <a:solidFill>
                  <a:schemeClr val="tx1">
                    <a:tint val="75000"/>
                  </a:schemeClr>
                </a:solidFill>
                <a:latin typeface="+mn-lt"/>
                <a:cs typeface="+mn-cs"/>
              </a:defRPr>
            </a:lvl1pPr>
          </a:lstStyle>
          <a:p>
            <a:pPr defTabSz="457200">
              <a:defRPr/>
            </a:pPr>
            <a:fld id="{49DA62EE-533F-4E78-BB51-2F8726783700}" type="slidenum">
              <a:rPr lang="en-US">
                <a:solidFill>
                  <a:srgbClr val="002147">
                    <a:tint val="75000"/>
                  </a:srgbClr>
                </a:solidFill>
              </a:rPr>
              <a:pPr defTabSz="457200">
                <a:defRPr/>
              </a:pPr>
              <a:t>‹#›</a:t>
            </a:fld>
            <a:endParaRPr lang="en-US" dirty="0">
              <a:solidFill>
                <a:srgbClr val="002147">
                  <a:tint val="75000"/>
                </a:srgbClr>
              </a:solidFill>
            </a:endParaRPr>
          </a:p>
        </p:txBody>
      </p:sp>
      <p:cxnSp>
        <p:nvCxnSpPr>
          <p:cNvPr id="9" name="Straight Connector 8"/>
          <p:cNvCxnSpPr/>
          <p:nvPr/>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31" name="Picture 9" descr="8010_Powerpoint_Page.jpg"/>
          <p:cNvPicPr>
            <a:picLocks noChangeAspect="1"/>
          </p:cNvPicPr>
          <p:nvPr userDrawn="1"/>
        </p:nvPicPr>
        <p:blipFill>
          <a:blip r:embed="rId49" cstate="print">
            <a:extLst>
              <a:ext uri="{28A0092B-C50C-407E-A947-70E740481C1C}">
                <a14:useLocalDpi xmlns:a14="http://schemas.microsoft.com/office/drawing/2010/main" val="0"/>
              </a:ext>
            </a:extLst>
          </a:blip>
          <a:srcRect t="822" b="77174"/>
          <a:stretch>
            <a:fillRect/>
          </a:stretch>
        </p:blipFill>
        <p:spPr bwMode="auto">
          <a:xfrm>
            <a:off x="7281864"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310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defRPr>
      </a:lvl2pPr>
      <a:lvl3pPr algn="l" defTabSz="457200" rtl="0" eaLnBrk="0" fontAlgn="base" hangingPunct="0">
        <a:spcBef>
          <a:spcPct val="0"/>
        </a:spcBef>
        <a:spcAft>
          <a:spcPct val="0"/>
        </a:spcAft>
        <a:defRPr sz="2600" b="1">
          <a:solidFill>
            <a:srgbClr val="002147"/>
          </a:solidFill>
          <a:latin typeface="Arial" charset="0"/>
        </a:defRPr>
      </a:lvl3pPr>
      <a:lvl4pPr algn="l" defTabSz="457200" rtl="0" eaLnBrk="0" fontAlgn="base" hangingPunct="0">
        <a:spcBef>
          <a:spcPct val="0"/>
        </a:spcBef>
        <a:spcAft>
          <a:spcPct val="0"/>
        </a:spcAft>
        <a:defRPr sz="2600" b="1">
          <a:solidFill>
            <a:srgbClr val="002147"/>
          </a:solidFill>
          <a:latin typeface="Arial" charset="0"/>
        </a:defRPr>
      </a:lvl4pPr>
      <a:lvl5pPr algn="l" defTabSz="457200" rtl="0" eaLnBrk="0" fontAlgn="base" hangingPunct="0">
        <a:spcBef>
          <a:spcPct val="0"/>
        </a:spcBef>
        <a:spcAft>
          <a:spcPct val="0"/>
        </a:spcAft>
        <a:defRPr sz="2600" b="1">
          <a:solidFill>
            <a:srgbClr val="002147"/>
          </a:solidFill>
          <a:latin typeface="Arial" charset="0"/>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266700" indent="-266700"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287339"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GB" altLang="zh-CN" smtClean="0"/>
              <a:t>Click to edit Master title style</a:t>
            </a:r>
            <a:endParaRPr lang="en-US" altLang="zh-CN" smtClean="0"/>
          </a:p>
        </p:txBody>
      </p:sp>
      <p:sp>
        <p:nvSpPr>
          <p:cNvPr id="5123" name="Text Placeholder 2"/>
          <p:cNvSpPr>
            <a:spLocks noGrp="1"/>
          </p:cNvSpPr>
          <p:nvPr>
            <p:ph type="body" idx="1"/>
          </p:nvPr>
        </p:nvSpPr>
        <p:spPr bwMode="auto">
          <a:xfrm>
            <a:off x="287339"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endParaRPr lang="en-US" altLang="zh-CN" smtClean="0"/>
          </a:p>
        </p:txBody>
      </p:sp>
      <p:sp>
        <p:nvSpPr>
          <p:cNvPr id="5" name="Footer Placeholder 4"/>
          <p:cNvSpPr>
            <a:spLocks noGrp="1"/>
          </p:cNvSpPr>
          <p:nvPr>
            <p:ph type="ftr" sz="quarter" idx="3"/>
          </p:nvPr>
        </p:nvSpPr>
        <p:spPr>
          <a:xfrm>
            <a:off x="631825" y="6402389"/>
            <a:ext cx="8135939" cy="365125"/>
          </a:xfrm>
          <a:prstGeom prst="rect">
            <a:avLst/>
          </a:prstGeom>
        </p:spPr>
        <p:txBody>
          <a:bodyPr vert="horz" lIns="0" tIns="0" rIns="0" bIns="0" rtlCol="0" anchor="ctr"/>
          <a:lstStyle>
            <a:lvl1pPr algn="l" defTabSz="457200" fontAlgn="auto">
              <a:spcBef>
                <a:spcPts val="0"/>
              </a:spcBef>
              <a:spcAft>
                <a:spcPts val="0"/>
              </a:spcAft>
              <a:defRPr sz="1100" b="1">
                <a:solidFill>
                  <a:srgbClr val="002147"/>
                </a:solidFill>
                <a:latin typeface="Arial"/>
                <a:ea typeface="+mn-ea"/>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4"/>
          </p:nvPr>
        </p:nvSpPr>
        <p:spPr>
          <a:xfrm>
            <a:off x="287339" y="6391276"/>
            <a:ext cx="344487" cy="360363"/>
          </a:xfrm>
          <a:prstGeom prst="rect">
            <a:avLst/>
          </a:prstGeom>
        </p:spPr>
        <p:txBody>
          <a:bodyPr vert="horz" wrap="square" lIns="0" tIns="45720" rIns="0" bIns="0" numCol="1" anchor="ctr" anchorCtr="0" compatLnSpc="1">
            <a:prstTxWarp prst="textNoShape">
              <a:avLst/>
            </a:prstTxWarp>
          </a:bodyPr>
          <a:lstStyle>
            <a:lvl1pPr defTabSz="457200">
              <a:defRPr sz="1100">
                <a:solidFill>
                  <a:srgbClr val="898C94"/>
                </a:solidFill>
                <a:latin typeface="Arial" pitchFamily="34" charset="0"/>
                <a:ea typeface="ＭＳ Ｐゴシック" pitchFamily="34" charset="-128"/>
              </a:defRPr>
            </a:lvl1pPr>
          </a:lstStyle>
          <a:p>
            <a:pPr fontAlgn="base">
              <a:spcBef>
                <a:spcPct val="0"/>
              </a:spcBef>
              <a:spcAft>
                <a:spcPct val="0"/>
              </a:spcAft>
              <a:defRPr/>
            </a:pPr>
            <a:fld id="{0D49A31B-AE25-4E66-BB7C-AF6290C341A4}" type="slidenum">
              <a:rPr lang="en-US" altLang="zh-CN"/>
              <a:pPr fontAlgn="base">
                <a:spcBef>
                  <a:spcPct val="0"/>
                </a:spcBef>
                <a:spcAft>
                  <a:spcPct val="0"/>
                </a:spcAft>
                <a:defRPr/>
              </a:pPr>
              <a:t>‹#›</a:t>
            </a:fld>
            <a:endParaRPr lang="en-US" altLang="zh-CN"/>
          </a:p>
        </p:txBody>
      </p:sp>
      <p:cxnSp>
        <p:nvCxnSpPr>
          <p:cNvPr id="9" name="Straight Connector 8"/>
          <p:cNvCxnSpPr/>
          <p:nvPr/>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127" name="Picture 9" descr="8010_Powerpoint_Page.jpg"/>
          <p:cNvPicPr>
            <a:picLocks noChangeAspect="1"/>
          </p:cNvPicPr>
          <p:nvPr/>
        </p:nvPicPr>
        <p:blipFill>
          <a:blip r:embed="rId50" cstate="print">
            <a:extLst>
              <a:ext uri="{28A0092B-C50C-407E-A947-70E740481C1C}">
                <a14:useLocalDpi xmlns:a14="http://schemas.microsoft.com/office/drawing/2010/main" val="0"/>
              </a:ext>
            </a:extLst>
          </a:blip>
          <a:srcRect t="822" b="77174"/>
          <a:stretch>
            <a:fillRect/>
          </a:stretch>
        </p:blipFill>
        <p:spPr bwMode="auto">
          <a:xfrm>
            <a:off x="7281864"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5970930"/>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 id="2147484106" r:id="rId13"/>
    <p:sldLayoutId id="2147484107" r:id="rId14"/>
    <p:sldLayoutId id="2147484108" r:id="rId15"/>
    <p:sldLayoutId id="2147484109" r:id="rId16"/>
    <p:sldLayoutId id="2147484110" r:id="rId17"/>
    <p:sldLayoutId id="2147484111" r:id="rId18"/>
    <p:sldLayoutId id="2147484112" r:id="rId19"/>
    <p:sldLayoutId id="2147484113" r:id="rId20"/>
    <p:sldLayoutId id="2147484114" r:id="rId21"/>
    <p:sldLayoutId id="2147484115" r:id="rId22"/>
    <p:sldLayoutId id="2147484116" r:id="rId23"/>
    <p:sldLayoutId id="2147484117" r:id="rId24"/>
    <p:sldLayoutId id="2147484118" r:id="rId25"/>
    <p:sldLayoutId id="2147484119" r:id="rId26"/>
    <p:sldLayoutId id="2147484120" r:id="rId27"/>
    <p:sldLayoutId id="2147484121" r:id="rId28"/>
    <p:sldLayoutId id="2147484122" r:id="rId29"/>
    <p:sldLayoutId id="2147484123" r:id="rId30"/>
    <p:sldLayoutId id="2147484124" r:id="rId31"/>
    <p:sldLayoutId id="2147484125" r:id="rId32"/>
    <p:sldLayoutId id="2147484126" r:id="rId33"/>
    <p:sldLayoutId id="2147484127" r:id="rId34"/>
    <p:sldLayoutId id="2147484128" r:id="rId35"/>
    <p:sldLayoutId id="2147484129" r:id="rId36"/>
    <p:sldLayoutId id="2147484130" r:id="rId37"/>
    <p:sldLayoutId id="2147484131" r:id="rId38"/>
    <p:sldLayoutId id="2147484132" r:id="rId39"/>
    <p:sldLayoutId id="2147484133" r:id="rId40"/>
    <p:sldLayoutId id="2147484134" r:id="rId41"/>
    <p:sldLayoutId id="2147484135" r:id="rId42"/>
    <p:sldLayoutId id="2147484136" r:id="rId43"/>
    <p:sldLayoutId id="2147484137" r:id="rId44"/>
    <p:sldLayoutId id="2147484138" r:id="rId45"/>
    <p:sldLayoutId id="2147484139" r:id="rId46"/>
    <p:sldLayoutId id="2147484140" r:id="rId47"/>
    <p:sldLayoutId id="2147484141" r:id="rId48"/>
  </p:sldLayoutIdLst>
  <p:hf hdr="0" dt="0"/>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defRPr>
      </a:lvl2pPr>
      <a:lvl3pPr algn="l" defTabSz="457200" rtl="0" eaLnBrk="0" fontAlgn="base" hangingPunct="0">
        <a:spcBef>
          <a:spcPct val="0"/>
        </a:spcBef>
        <a:spcAft>
          <a:spcPct val="0"/>
        </a:spcAft>
        <a:defRPr sz="2600" b="1">
          <a:solidFill>
            <a:srgbClr val="002147"/>
          </a:solidFill>
          <a:latin typeface="Arial" charset="0"/>
        </a:defRPr>
      </a:lvl3pPr>
      <a:lvl4pPr algn="l" defTabSz="457200" rtl="0" eaLnBrk="0" fontAlgn="base" hangingPunct="0">
        <a:spcBef>
          <a:spcPct val="0"/>
        </a:spcBef>
        <a:spcAft>
          <a:spcPct val="0"/>
        </a:spcAft>
        <a:defRPr sz="2600" b="1">
          <a:solidFill>
            <a:srgbClr val="002147"/>
          </a:solidFill>
          <a:latin typeface="Arial" charset="0"/>
        </a:defRPr>
      </a:lvl4pPr>
      <a:lvl5pPr algn="l" defTabSz="457200" rtl="0" eaLnBrk="0" fontAlgn="base" hangingPunct="0">
        <a:spcBef>
          <a:spcPct val="0"/>
        </a:spcBef>
        <a:spcAft>
          <a:spcPct val="0"/>
        </a:spcAft>
        <a:defRPr sz="2600" b="1">
          <a:solidFill>
            <a:srgbClr val="002147"/>
          </a:solidFill>
          <a:latin typeface="Arial" charset="0"/>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266700" indent="-266700"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01" y="0"/>
            <a:ext cx="6936095" cy="1269916"/>
          </a:xfrm>
          <a:prstGeom prst="rect">
            <a:avLst/>
          </a:prstGeom>
        </p:spPr>
        <p:txBody>
          <a:bodyPr vert="horz" lIns="0" tIns="45720" rIns="0" bIns="0" rtlCol="0" anchor="b" anchorCtr="0">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288000" y="2116525"/>
            <a:ext cx="8572904" cy="3954427"/>
          </a:xfrm>
          <a:prstGeom prst="rect">
            <a:avLst/>
          </a:prstGeom>
        </p:spPr>
        <p:txBody>
          <a:bodyPr vert="horz" lIns="0" tIns="45720" rIns="0" bIns="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Footer Placeholder 4"/>
          <p:cNvSpPr>
            <a:spLocks noGrp="1"/>
          </p:cNvSpPr>
          <p:nvPr>
            <p:ph type="ftr" sz="quarter" idx="3"/>
          </p:nvPr>
        </p:nvSpPr>
        <p:spPr>
          <a:xfrm>
            <a:off x="631101" y="6402361"/>
            <a:ext cx="8136937" cy="365125"/>
          </a:xfrm>
          <a:prstGeom prst="rect">
            <a:avLst/>
          </a:prstGeom>
        </p:spPr>
        <p:txBody>
          <a:bodyPr vert="horz" lIns="0" tIns="0" rIns="0" bIns="0" rtlCol="0" anchor="ctr"/>
          <a:lstStyle>
            <a:lvl1pPr algn="l">
              <a:defRPr sz="1100" b="1">
                <a:solidFill>
                  <a:srgbClr val="002147"/>
                </a:solidFill>
              </a:defRPr>
            </a:lvl1pPr>
          </a:lstStyle>
          <a:p>
            <a:pPr defTabSz="457200"/>
            <a:r>
              <a:rPr lang="en-US" dirty="0" smtClean="0">
                <a:ea typeface="ＭＳ Ｐゴシック" pitchFamily="-112" charset="-128"/>
              </a:rPr>
              <a:t>Presentation name </a:t>
            </a:r>
            <a:r>
              <a:rPr lang="en-US" b="0" dirty="0" smtClean="0">
                <a:solidFill>
                  <a:srgbClr val="747679"/>
                </a:solidFill>
                <a:ea typeface="ＭＳ Ｐゴシック" pitchFamily="-112" charset="-128"/>
              </a:rPr>
              <a:t>Presenter Name and Date</a:t>
            </a:r>
            <a:endParaRPr lang="en-US" b="0" dirty="0">
              <a:solidFill>
                <a:srgbClr val="747679"/>
              </a:solidFill>
              <a:ea typeface="ＭＳ Ｐゴシック" pitchFamily="-112" charset="-128"/>
            </a:endParaRPr>
          </a:p>
        </p:txBody>
      </p:sp>
      <p:sp>
        <p:nvSpPr>
          <p:cNvPr id="6" name="Slide Number Placeholder 5"/>
          <p:cNvSpPr>
            <a:spLocks noGrp="1"/>
          </p:cNvSpPr>
          <p:nvPr>
            <p:ph type="sldNum" sz="quarter" idx="4"/>
          </p:nvPr>
        </p:nvSpPr>
        <p:spPr>
          <a:xfrm>
            <a:off x="288001" y="6391598"/>
            <a:ext cx="343099" cy="360000"/>
          </a:xfrm>
          <a:prstGeom prst="rect">
            <a:avLst/>
          </a:prstGeom>
        </p:spPr>
        <p:txBody>
          <a:bodyPr vert="horz" lIns="0" tIns="45720" rIns="0" bIns="0" rtlCol="0" anchor="ctr" anchorCtr="0"/>
          <a:lstStyle>
            <a:lvl1pPr algn="l">
              <a:defRPr sz="1100" b="0">
                <a:solidFill>
                  <a:schemeClr val="tx1">
                    <a:tint val="75000"/>
                  </a:schemeClr>
                </a:solidFill>
              </a:defRPr>
            </a:lvl1pPr>
          </a:lstStyle>
          <a:p>
            <a:pPr defTabSz="457200"/>
            <a:fld id="{01220978-8253-124C-B391-04AC4DA943D1}" type="slidenum">
              <a:rPr lang="en-US" smtClean="0">
                <a:solidFill>
                  <a:srgbClr val="002147">
                    <a:tint val="75000"/>
                  </a:srgbClr>
                </a:solidFill>
                <a:ea typeface="ＭＳ Ｐゴシック" pitchFamily="-112" charset="-128"/>
              </a:rPr>
              <a:pPr defTabSz="457200"/>
              <a:t>‹#›</a:t>
            </a:fld>
            <a:endParaRPr lang="en-US" dirty="0">
              <a:solidFill>
                <a:srgbClr val="002147">
                  <a:tint val="75000"/>
                </a:srgbClr>
              </a:solidFill>
              <a:ea typeface="ＭＳ Ｐゴシック" pitchFamily="-112" charset="-128"/>
            </a:endParaRPr>
          </a:p>
        </p:txBody>
      </p:sp>
      <p:cxnSp>
        <p:nvCxnSpPr>
          <p:cNvPr id="9" name="Straight Connector 8"/>
          <p:cNvCxnSpPr/>
          <p:nvPr/>
        </p:nvCxnSpPr>
        <p:spPr>
          <a:xfrm>
            <a:off x="288001"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9" descr="8010_Powerpoint_Page.jpg"/>
          <p:cNvPicPr>
            <a:picLocks noChangeAspect="1"/>
          </p:cNvPicPr>
          <p:nvPr userDrawn="1"/>
        </p:nvPicPr>
        <p:blipFill>
          <a:blip r:embed="rId52" cstate="print"/>
          <a:srcRect t="822" b="77175"/>
          <a:stretch>
            <a:fillRect/>
          </a:stretch>
        </p:blipFill>
        <p:spPr>
          <a:xfrm>
            <a:off x="7281104" y="0"/>
            <a:ext cx="1585696" cy="1589088"/>
          </a:xfrm>
          <a:prstGeom prst="rect">
            <a:avLst/>
          </a:prstGeom>
        </p:spPr>
      </p:pic>
    </p:spTree>
    <p:extLst>
      <p:ext uri="{BB962C8B-B14F-4D97-AF65-F5344CB8AC3E}">
        <p14:creationId xmlns:p14="http://schemas.microsoft.com/office/powerpoint/2010/main" val="3242556949"/>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 id="2147484170" r:id="rId28"/>
    <p:sldLayoutId id="2147484171" r:id="rId29"/>
    <p:sldLayoutId id="2147484172" r:id="rId30"/>
    <p:sldLayoutId id="2147484173" r:id="rId31"/>
    <p:sldLayoutId id="2147484174" r:id="rId32"/>
    <p:sldLayoutId id="2147484175" r:id="rId33"/>
    <p:sldLayoutId id="2147484176" r:id="rId34"/>
    <p:sldLayoutId id="2147484177" r:id="rId35"/>
    <p:sldLayoutId id="2147484178" r:id="rId36"/>
    <p:sldLayoutId id="2147484179" r:id="rId37"/>
    <p:sldLayoutId id="2147484180" r:id="rId38"/>
    <p:sldLayoutId id="2147484181" r:id="rId39"/>
    <p:sldLayoutId id="2147484182" r:id="rId40"/>
    <p:sldLayoutId id="2147484183" r:id="rId41"/>
    <p:sldLayoutId id="2147484184" r:id="rId42"/>
    <p:sldLayoutId id="2147484185" r:id="rId43"/>
    <p:sldLayoutId id="2147484186" r:id="rId44"/>
    <p:sldLayoutId id="2147484187" r:id="rId45"/>
    <p:sldLayoutId id="2147484188" r:id="rId46"/>
    <p:sldLayoutId id="2147484189" r:id="rId47"/>
    <p:sldLayoutId id="2147484190" r:id="rId48"/>
    <p:sldLayoutId id="2147484191" r:id="rId49"/>
    <p:sldLayoutId id="2147484192" r:id="rId50"/>
  </p:sldLayoutIdLst>
  <p:hf hdr="0" dt="0"/>
  <p:txStyles>
    <p:titleStyle>
      <a:lvl1pPr algn="l" defTabSz="457200" rtl="0" eaLnBrk="1" latinLnBrk="0" hangingPunct="1">
        <a:spcBef>
          <a:spcPct val="0"/>
        </a:spcBef>
        <a:buNone/>
        <a:defRPr sz="2600" b="1" kern="1200">
          <a:solidFill>
            <a:srgbClr val="002147"/>
          </a:solidFill>
          <a:latin typeface="+mj-lt"/>
          <a:ea typeface="+mj-ea"/>
          <a:cs typeface="+mj-cs"/>
        </a:defRPr>
      </a:lvl1pPr>
    </p:titleStyle>
    <p:bodyStyle>
      <a:lvl1pPr marL="266700" indent="-266700" algn="l" defTabSz="457200" rtl="0" eaLnBrk="1" latinLnBrk="0" hangingPunct="1">
        <a:spcBef>
          <a:spcPct val="20000"/>
        </a:spcBef>
        <a:buFont typeface="Arial"/>
        <a:buChar char="•"/>
        <a:defRPr sz="2400" kern="1200">
          <a:solidFill>
            <a:srgbClr val="000000"/>
          </a:solidFill>
          <a:latin typeface="+mn-lt"/>
          <a:ea typeface="+mn-ea"/>
          <a:cs typeface="+mn-cs"/>
        </a:defRPr>
      </a:lvl1pPr>
      <a:lvl2pPr marL="625475" indent="-358775" algn="l" defTabSz="457200" rtl="0" eaLnBrk="1" latinLnBrk="0" hangingPunct="1">
        <a:spcBef>
          <a:spcPct val="20000"/>
        </a:spcBef>
        <a:buFont typeface="Arial"/>
        <a:buChar char="–"/>
        <a:defRPr sz="2400" kern="1200">
          <a:solidFill>
            <a:srgbClr val="000000"/>
          </a:solidFill>
          <a:latin typeface="+mn-lt"/>
          <a:ea typeface="+mn-ea"/>
          <a:cs typeface="+mn-cs"/>
        </a:defRPr>
      </a:lvl2pPr>
      <a:lvl3pPr marL="892175" indent="-2667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168400" indent="-276225" algn="l" defTabSz="457200" rtl="0" eaLnBrk="1" latinLnBrk="0" hangingPunct="1">
        <a:spcBef>
          <a:spcPct val="20000"/>
        </a:spcBef>
        <a:buFont typeface="Arial"/>
        <a:buChar char="–"/>
        <a:defRPr sz="2000" kern="1200">
          <a:solidFill>
            <a:srgbClr val="000000"/>
          </a:solidFill>
          <a:latin typeface="+mn-lt"/>
          <a:ea typeface="+mn-ea"/>
          <a:cs typeface="+mn-cs"/>
        </a:defRPr>
      </a:lvl4pPr>
      <a:lvl5pPr marL="1343025" indent="-174625"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9" name="Straight Connector 8"/>
          <p:cNvCxnSpPr/>
          <p:nvPr/>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27" name="Picture 9" descr="8010_Powerpoint_Page.jpg"/>
          <p:cNvPicPr>
            <a:picLocks noChangeAspect="1"/>
          </p:cNvPicPr>
          <p:nvPr/>
        </p:nvPicPr>
        <p:blipFill>
          <a:blip r:embed="rId14" cstate="print">
            <a:extLst>
              <a:ext uri="{28A0092B-C50C-407E-A947-70E740481C1C}">
                <a14:useLocalDpi xmlns:a14="http://schemas.microsoft.com/office/drawing/2010/main" val="0"/>
              </a:ext>
            </a:extLst>
          </a:blip>
          <a:srcRect t="822" b="77174"/>
          <a:stretch>
            <a:fillRect/>
          </a:stretch>
        </p:blipFill>
        <p:spPr bwMode="auto">
          <a:xfrm>
            <a:off x="7281864"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7" descr="8010_Powerpoint_Home.jpg"/>
          <p:cNvPicPr>
            <a:picLocks noChangeAspect="1"/>
          </p:cNvPicPr>
          <p:nvPr/>
        </p:nvPicPr>
        <p:blipFill>
          <a:blip r:embed="rId15" cstate="print">
            <a:extLst>
              <a:ext uri="{28A0092B-C50C-407E-A947-70E740481C1C}">
                <a14:useLocalDpi xmlns:a14="http://schemas.microsoft.com/office/drawing/2010/main" val="0"/>
              </a:ext>
            </a:extLst>
          </a:blip>
          <a:srcRect l="32408" t="50526" r="17249"/>
          <a:stretch>
            <a:fillRect/>
          </a:stretch>
        </p:blipFill>
        <p:spPr bwMode="auto">
          <a:xfrm>
            <a:off x="2808288" y="2257426"/>
            <a:ext cx="63357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itle Placeholder 1"/>
          <p:cNvSpPr>
            <a:spLocks noGrp="1"/>
          </p:cNvSpPr>
          <p:nvPr>
            <p:ph type="title"/>
          </p:nvPr>
        </p:nvSpPr>
        <p:spPr bwMode="auto">
          <a:xfrm>
            <a:off x="287339"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GB" altLang="zh-CN" smtClean="0"/>
              <a:t>Click to edit Master title style</a:t>
            </a:r>
            <a:endParaRPr lang="en-US" altLang="zh-CN" smtClean="0"/>
          </a:p>
        </p:txBody>
      </p:sp>
      <p:sp>
        <p:nvSpPr>
          <p:cNvPr id="1030" name="Text Placeholder 2"/>
          <p:cNvSpPr>
            <a:spLocks noGrp="1"/>
          </p:cNvSpPr>
          <p:nvPr>
            <p:ph type="body" idx="1"/>
          </p:nvPr>
        </p:nvSpPr>
        <p:spPr bwMode="auto">
          <a:xfrm>
            <a:off x="287339"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endParaRPr lang="en-US" altLang="zh-CN" smtClean="0"/>
          </a:p>
        </p:txBody>
      </p:sp>
    </p:spTree>
    <p:extLst>
      <p:ext uri="{BB962C8B-B14F-4D97-AF65-F5344CB8AC3E}">
        <p14:creationId xmlns:p14="http://schemas.microsoft.com/office/powerpoint/2010/main" val="2066007615"/>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Lst>
  <p:hf hdr="0" dt="0"/>
  <p:txStyles>
    <p:titleStyle>
      <a:lvl1pPr algn="l" defTabSz="457200" rtl="0" eaLnBrk="0" fontAlgn="base" hangingPunct="0">
        <a:spcBef>
          <a:spcPct val="0"/>
        </a:spcBef>
        <a:spcAft>
          <a:spcPct val="0"/>
        </a:spcAft>
        <a:defRPr sz="2600" b="1">
          <a:solidFill>
            <a:srgbClr val="002147"/>
          </a:solidFill>
          <a:latin typeface="+mj-lt"/>
          <a:ea typeface="MS PGothic" pitchFamily="34" charset="-128"/>
          <a:cs typeface="+mj-cs"/>
        </a:defRPr>
      </a:lvl1pPr>
      <a:lvl2pPr algn="l" defTabSz="457200" rtl="0" eaLnBrk="0" fontAlgn="base" hangingPunct="0">
        <a:spcBef>
          <a:spcPct val="0"/>
        </a:spcBef>
        <a:spcAft>
          <a:spcPct val="0"/>
        </a:spcAft>
        <a:defRPr sz="2600" b="1">
          <a:solidFill>
            <a:srgbClr val="002147"/>
          </a:solidFill>
          <a:latin typeface="Arial" charset="0"/>
          <a:ea typeface="MS PGothic" pitchFamily="34" charset="-128"/>
        </a:defRPr>
      </a:lvl2pPr>
      <a:lvl3pPr algn="l" defTabSz="457200" rtl="0" eaLnBrk="0" fontAlgn="base" hangingPunct="0">
        <a:spcBef>
          <a:spcPct val="0"/>
        </a:spcBef>
        <a:spcAft>
          <a:spcPct val="0"/>
        </a:spcAft>
        <a:defRPr sz="2600" b="1">
          <a:solidFill>
            <a:srgbClr val="002147"/>
          </a:solidFill>
          <a:latin typeface="Arial" charset="0"/>
          <a:ea typeface="MS PGothic" pitchFamily="34" charset="-128"/>
        </a:defRPr>
      </a:lvl3pPr>
      <a:lvl4pPr algn="l" defTabSz="457200" rtl="0" eaLnBrk="0" fontAlgn="base" hangingPunct="0">
        <a:spcBef>
          <a:spcPct val="0"/>
        </a:spcBef>
        <a:spcAft>
          <a:spcPct val="0"/>
        </a:spcAft>
        <a:defRPr sz="2600" b="1">
          <a:solidFill>
            <a:srgbClr val="002147"/>
          </a:solidFill>
          <a:latin typeface="Arial" charset="0"/>
          <a:ea typeface="MS PGothic" pitchFamily="34" charset="-128"/>
        </a:defRPr>
      </a:lvl4pPr>
      <a:lvl5pPr algn="l" defTabSz="457200" rtl="0" eaLnBrk="0" fontAlgn="base" hangingPunct="0">
        <a:spcBef>
          <a:spcPct val="0"/>
        </a:spcBef>
        <a:spcAft>
          <a:spcPct val="0"/>
        </a:spcAft>
        <a:defRPr sz="2600" b="1">
          <a:solidFill>
            <a:srgbClr val="002147"/>
          </a:solidFill>
          <a:latin typeface="Arial" charset="0"/>
          <a:ea typeface="MS PGothic" pitchFamily="34" charset="-128"/>
        </a:defRPr>
      </a:lvl5pPr>
      <a:lvl6pPr marL="457200" algn="l" defTabSz="457200" rtl="0" eaLnBrk="0" fontAlgn="base" hangingPunct="0">
        <a:spcBef>
          <a:spcPct val="0"/>
        </a:spcBef>
        <a:spcAft>
          <a:spcPct val="0"/>
        </a:spcAft>
        <a:defRPr sz="2600" b="1">
          <a:solidFill>
            <a:srgbClr val="002147"/>
          </a:solidFill>
          <a:latin typeface="Arial" charset="0"/>
          <a:ea typeface="ＭＳ Ｐゴシック" pitchFamily="-112" charset="-128"/>
        </a:defRPr>
      </a:lvl6pPr>
      <a:lvl7pPr marL="914400" algn="l" defTabSz="457200" rtl="0" eaLnBrk="0" fontAlgn="base" hangingPunct="0">
        <a:spcBef>
          <a:spcPct val="0"/>
        </a:spcBef>
        <a:spcAft>
          <a:spcPct val="0"/>
        </a:spcAft>
        <a:defRPr sz="2600" b="1">
          <a:solidFill>
            <a:srgbClr val="002147"/>
          </a:solidFill>
          <a:latin typeface="Arial" charset="0"/>
          <a:ea typeface="ＭＳ Ｐゴシック" pitchFamily="-112" charset="-128"/>
        </a:defRPr>
      </a:lvl7pPr>
      <a:lvl8pPr marL="1371600" algn="l" defTabSz="457200" rtl="0" eaLnBrk="0" fontAlgn="base" hangingPunct="0">
        <a:spcBef>
          <a:spcPct val="0"/>
        </a:spcBef>
        <a:spcAft>
          <a:spcPct val="0"/>
        </a:spcAft>
        <a:defRPr sz="2600" b="1">
          <a:solidFill>
            <a:srgbClr val="002147"/>
          </a:solidFill>
          <a:latin typeface="Arial" charset="0"/>
          <a:ea typeface="ＭＳ Ｐゴシック" pitchFamily="-112" charset="-128"/>
        </a:defRPr>
      </a:lvl8pPr>
      <a:lvl9pPr marL="1828800" algn="l" defTabSz="457200" rtl="0" eaLnBrk="0" fontAlgn="base" hangingPunct="0">
        <a:spcBef>
          <a:spcPct val="0"/>
        </a:spcBef>
        <a:spcAft>
          <a:spcPct val="0"/>
        </a:spcAft>
        <a:defRPr sz="2600" b="1">
          <a:solidFill>
            <a:srgbClr val="002147"/>
          </a:solidFill>
          <a:latin typeface="Arial" charset="0"/>
          <a:ea typeface="ＭＳ Ｐゴシック" pitchFamily="-112" charset="-128"/>
        </a:defRPr>
      </a:lvl9pPr>
    </p:titleStyle>
    <p:bodyStyle>
      <a:lvl1pPr marL="266700" indent="-266700" algn="l" defTabSz="457200" rtl="0" eaLnBrk="0" fontAlgn="base" hangingPunct="0">
        <a:spcBef>
          <a:spcPct val="20000"/>
        </a:spcBef>
        <a:spcAft>
          <a:spcPct val="0"/>
        </a:spcAft>
        <a:buFont typeface="Arial" pitchFamily="34" charset="0"/>
        <a:buChar char="•"/>
        <a:defRPr sz="2400">
          <a:solidFill>
            <a:srgbClr val="000000"/>
          </a:solidFill>
          <a:latin typeface="+mn-lt"/>
          <a:ea typeface="MS PGothic" pitchFamily="34" charset="-128"/>
          <a:cs typeface="+mn-cs"/>
        </a:defRPr>
      </a:lvl1pPr>
      <a:lvl2pPr marL="625475" indent="-358775" algn="l" defTabSz="457200" rtl="0" eaLnBrk="0" fontAlgn="base" hangingPunct="0">
        <a:spcBef>
          <a:spcPct val="20000"/>
        </a:spcBef>
        <a:spcAft>
          <a:spcPct val="0"/>
        </a:spcAft>
        <a:buFont typeface="Arial" pitchFamily="34" charset="0"/>
        <a:buChar char="–"/>
        <a:defRPr sz="2400">
          <a:solidFill>
            <a:srgbClr val="000000"/>
          </a:solidFill>
          <a:latin typeface="+mn-lt"/>
          <a:ea typeface="MS PGothic" pitchFamily="34" charset="-128"/>
        </a:defRPr>
      </a:lvl2pPr>
      <a:lvl3pPr marL="892175" indent="-266700" algn="l" defTabSz="457200" rtl="0" eaLnBrk="0" fontAlgn="base" hangingPunct="0">
        <a:spcBef>
          <a:spcPct val="20000"/>
        </a:spcBef>
        <a:spcAft>
          <a:spcPct val="0"/>
        </a:spcAft>
        <a:buFont typeface="Arial" pitchFamily="34" charset="0"/>
        <a:buChar char="•"/>
        <a:defRPr sz="2000">
          <a:solidFill>
            <a:srgbClr val="000000"/>
          </a:solidFill>
          <a:latin typeface="+mn-lt"/>
          <a:ea typeface="MS PGothic" pitchFamily="34" charset="-128"/>
        </a:defRPr>
      </a:lvl3pPr>
      <a:lvl4pPr marL="1168400" indent="-276225" algn="l" defTabSz="457200" rtl="0" eaLnBrk="0" fontAlgn="base" hangingPunct="0">
        <a:spcBef>
          <a:spcPct val="20000"/>
        </a:spcBef>
        <a:spcAft>
          <a:spcPct val="0"/>
        </a:spcAft>
        <a:buFont typeface="Arial" pitchFamily="34" charset="0"/>
        <a:buChar char="–"/>
        <a:defRPr sz="2000">
          <a:solidFill>
            <a:srgbClr val="000000"/>
          </a:solidFill>
          <a:latin typeface="+mn-lt"/>
          <a:ea typeface="MS PGothic" pitchFamily="34" charset="-128"/>
        </a:defRPr>
      </a:lvl4pPr>
      <a:lvl5pPr marL="1343025" indent="-174625" algn="l" defTabSz="457200" rtl="0" eaLnBrk="0" fontAlgn="base" hangingPunct="0">
        <a:spcBef>
          <a:spcPct val="20000"/>
        </a:spcBef>
        <a:spcAft>
          <a:spcPct val="0"/>
        </a:spcAft>
        <a:buFont typeface="Arial" pitchFamily="34" charset="0"/>
        <a:buChar char="»"/>
        <a:defRPr sz="1600">
          <a:solidFill>
            <a:srgbClr val="000000"/>
          </a:solidFill>
          <a:latin typeface="+mn-lt"/>
          <a:ea typeface="MS PGothic" pitchFamily="34" charset="-128"/>
        </a:defRPr>
      </a:lvl5pPr>
      <a:lvl6pPr marL="1800225" indent="-174625" algn="l" defTabSz="457200" rtl="0" eaLnBrk="0" fontAlgn="base" hangingPunct="0">
        <a:spcBef>
          <a:spcPct val="20000"/>
        </a:spcBef>
        <a:spcAft>
          <a:spcPct val="0"/>
        </a:spcAft>
        <a:buFont typeface="Arial" charset="0"/>
        <a:buChar char="»"/>
        <a:defRPr sz="1600">
          <a:solidFill>
            <a:srgbClr val="000000"/>
          </a:solidFill>
          <a:latin typeface="+mn-lt"/>
          <a:ea typeface="+mn-ea"/>
        </a:defRPr>
      </a:lvl6pPr>
      <a:lvl7pPr marL="2257425" indent="-174625" algn="l" defTabSz="457200" rtl="0" eaLnBrk="0" fontAlgn="base" hangingPunct="0">
        <a:spcBef>
          <a:spcPct val="20000"/>
        </a:spcBef>
        <a:spcAft>
          <a:spcPct val="0"/>
        </a:spcAft>
        <a:buFont typeface="Arial" charset="0"/>
        <a:buChar char="»"/>
        <a:defRPr sz="1600">
          <a:solidFill>
            <a:srgbClr val="000000"/>
          </a:solidFill>
          <a:latin typeface="+mn-lt"/>
          <a:ea typeface="+mn-ea"/>
        </a:defRPr>
      </a:lvl7pPr>
      <a:lvl8pPr marL="2714625" indent="-174625" algn="l" defTabSz="457200" rtl="0" eaLnBrk="0" fontAlgn="base" hangingPunct="0">
        <a:spcBef>
          <a:spcPct val="20000"/>
        </a:spcBef>
        <a:spcAft>
          <a:spcPct val="0"/>
        </a:spcAft>
        <a:buFont typeface="Arial" charset="0"/>
        <a:buChar char="»"/>
        <a:defRPr sz="1600">
          <a:solidFill>
            <a:srgbClr val="000000"/>
          </a:solidFill>
          <a:latin typeface="+mn-lt"/>
          <a:ea typeface="+mn-ea"/>
        </a:defRPr>
      </a:lvl8pPr>
      <a:lvl9pPr marL="3171825" indent="-174625" algn="l" defTabSz="457200" rtl="0" eaLnBrk="0" fontAlgn="base" hangingPunct="0">
        <a:spcBef>
          <a:spcPct val="20000"/>
        </a:spcBef>
        <a:spcAft>
          <a:spcPct val="0"/>
        </a:spcAft>
        <a:buFont typeface="Arial" charset="0"/>
        <a:buChar char="»"/>
        <a:defRPr sz="16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287339"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GB" altLang="en-US" smtClean="0"/>
              <a:t>Click to edit Master title style</a:t>
            </a:r>
            <a:endParaRPr lang="en-US" altLang="en-US" smtClean="0"/>
          </a:p>
        </p:txBody>
      </p:sp>
      <p:sp>
        <p:nvSpPr>
          <p:cNvPr id="7171" name="Text Placeholder 2"/>
          <p:cNvSpPr>
            <a:spLocks noGrp="1"/>
          </p:cNvSpPr>
          <p:nvPr>
            <p:ph type="body" idx="1"/>
          </p:nvPr>
        </p:nvSpPr>
        <p:spPr bwMode="auto">
          <a:xfrm>
            <a:off x="287339"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5" name="Footer Placeholder 4"/>
          <p:cNvSpPr>
            <a:spLocks noGrp="1"/>
          </p:cNvSpPr>
          <p:nvPr>
            <p:ph type="ftr" sz="quarter" idx="3"/>
          </p:nvPr>
        </p:nvSpPr>
        <p:spPr>
          <a:xfrm>
            <a:off x="631825" y="6402389"/>
            <a:ext cx="8135939" cy="365125"/>
          </a:xfrm>
          <a:prstGeom prst="rect">
            <a:avLst/>
          </a:prstGeom>
        </p:spPr>
        <p:txBody>
          <a:bodyPr vert="horz" wrap="square" lIns="0" tIns="0" rIns="0" bIns="0" numCol="1" anchor="ctr" anchorCtr="0" compatLnSpc="1">
            <a:prstTxWarp prst="textNoShape">
              <a:avLst/>
            </a:prstTxWarp>
          </a:bodyPr>
          <a:lstStyle>
            <a:lvl1pPr defTabSz="457200">
              <a:defRPr sz="1100" b="0" baseline="0">
                <a:solidFill>
                  <a:prstClr val="white">
                    <a:lumMod val="50000"/>
                  </a:prstClr>
                </a:solidFill>
                <a:latin typeface="Arial" charset="0"/>
                <a:ea typeface="+mn-ea"/>
                <a:cs typeface="+mn-cs"/>
              </a:defRPr>
            </a:lvl1pPr>
          </a:lstStyle>
          <a:p>
            <a:pPr fontAlgn="base">
              <a:spcBef>
                <a:spcPct val="0"/>
              </a:spcBef>
              <a:spcAft>
                <a:spcPct val="0"/>
              </a:spcAft>
              <a:defRPr/>
            </a:pPr>
            <a:endParaRPr lang="en-US"/>
          </a:p>
        </p:txBody>
      </p:sp>
      <p:cxnSp>
        <p:nvCxnSpPr>
          <p:cNvPr id="9" name="Straight Connector 8"/>
          <p:cNvCxnSpPr/>
          <p:nvPr/>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174" name="Picture 9" descr="8010_Powerpoint_Page.jpg"/>
          <p:cNvPicPr>
            <a:picLocks noChangeAspect="1"/>
          </p:cNvPicPr>
          <p:nvPr/>
        </p:nvPicPr>
        <p:blipFill>
          <a:blip r:embed="rId60" cstate="print">
            <a:extLst>
              <a:ext uri="{28A0092B-C50C-407E-A947-70E740481C1C}">
                <a14:useLocalDpi xmlns:a14="http://schemas.microsoft.com/office/drawing/2010/main" val="0"/>
              </a:ext>
            </a:extLst>
          </a:blip>
          <a:srcRect t="822" b="77174"/>
          <a:stretch>
            <a:fillRect/>
          </a:stretch>
        </p:blipFill>
        <p:spPr bwMode="auto">
          <a:xfrm>
            <a:off x="7281864"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835309"/>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2" r:id="rId16"/>
    <p:sldLayoutId id="2147484223" r:id="rId17"/>
    <p:sldLayoutId id="2147484224" r:id="rId18"/>
    <p:sldLayoutId id="2147484225" r:id="rId19"/>
    <p:sldLayoutId id="2147484226" r:id="rId20"/>
    <p:sldLayoutId id="2147484227" r:id="rId21"/>
    <p:sldLayoutId id="2147484228" r:id="rId22"/>
    <p:sldLayoutId id="2147484229" r:id="rId23"/>
    <p:sldLayoutId id="2147484230" r:id="rId24"/>
    <p:sldLayoutId id="2147484231" r:id="rId25"/>
    <p:sldLayoutId id="2147484232" r:id="rId26"/>
    <p:sldLayoutId id="2147484233" r:id="rId27"/>
    <p:sldLayoutId id="2147484234" r:id="rId28"/>
    <p:sldLayoutId id="2147484235" r:id="rId29"/>
    <p:sldLayoutId id="2147484236" r:id="rId30"/>
    <p:sldLayoutId id="2147484237" r:id="rId31"/>
    <p:sldLayoutId id="2147484238" r:id="rId32"/>
    <p:sldLayoutId id="2147484239" r:id="rId33"/>
    <p:sldLayoutId id="2147484240" r:id="rId34"/>
    <p:sldLayoutId id="2147484241" r:id="rId35"/>
    <p:sldLayoutId id="2147484242" r:id="rId36"/>
    <p:sldLayoutId id="2147484243" r:id="rId37"/>
    <p:sldLayoutId id="2147484244" r:id="rId38"/>
    <p:sldLayoutId id="2147484245" r:id="rId39"/>
    <p:sldLayoutId id="2147484246" r:id="rId40"/>
    <p:sldLayoutId id="2147484247" r:id="rId41"/>
    <p:sldLayoutId id="2147484248" r:id="rId42"/>
    <p:sldLayoutId id="2147484249" r:id="rId43"/>
    <p:sldLayoutId id="2147484250" r:id="rId44"/>
    <p:sldLayoutId id="2147484251" r:id="rId45"/>
    <p:sldLayoutId id="2147484252" r:id="rId46"/>
    <p:sldLayoutId id="2147484253" r:id="rId47"/>
    <p:sldLayoutId id="2147484254" r:id="rId48"/>
    <p:sldLayoutId id="2147484255" r:id="rId49"/>
    <p:sldLayoutId id="2147484256" r:id="rId50"/>
    <p:sldLayoutId id="2147484257" r:id="rId51"/>
    <p:sldLayoutId id="2147484258" r:id="rId52"/>
    <p:sldLayoutId id="2147484259" r:id="rId53"/>
    <p:sldLayoutId id="2147484261" r:id="rId54"/>
    <p:sldLayoutId id="2147484262" r:id="rId55"/>
    <p:sldLayoutId id="2147484263" r:id="rId56"/>
    <p:sldLayoutId id="2147484264" r:id="rId57"/>
    <p:sldLayoutId id="2147484265" r:id="rId58"/>
  </p:sldLayoutIdLst>
  <p:transition/>
  <p:timing>
    <p:tnLst>
      <p:par>
        <p:cTn id="1" dur="indefinite" restart="never" nodeType="tmRoot"/>
      </p:par>
    </p:tnLst>
  </p:timing>
  <p:hf hdr="0" ftr="0" dt="0"/>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defRPr>
      </a:lvl2pPr>
      <a:lvl3pPr algn="l" defTabSz="457200" rtl="0" eaLnBrk="0" fontAlgn="base" hangingPunct="0">
        <a:spcBef>
          <a:spcPct val="0"/>
        </a:spcBef>
        <a:spcAft>
          <a:spcPct val="0"/>
        </a:spcAft>
        <a:defRPr sz="2600" b="1">
          <a:solidFill>
            <a:srgbClr val="002147"/>
          </a:solidFill>
          <a:latin typeface="Arial" charset="0"/>
        </a:defRPr>
      </a:lvl3pPr>
      <a:lvl4pPr algn="l" defTabSz="457200" rtl="0" eaLnBrk="0" fontAlgn="base" hangingPunct="0">
        <a:spcBef>
          <a:spcPct val="0"/>
        </a:spcBef>
        <a:spcAft>
          <a:spcPct val="0"/>
        </a:spcAft>
        <a:defRPr sz="2600" b="1">
          <a:solidFill>
            <a:srgbClr val="002147"/>
          </a:solidFill>
          <a:latin typeface="Arial" charset="0"/>
        </a:defRPr>
      </a:lvl4pPr>
      <a:lvl5pPr algn="l" defTabSz="457200" rtl="0" eaLnBrk="0" fontAlgn="base" hangingPunct="0">
        <a:spcBef>
          <a:spcPct val="0"/>
        </a:spcBef>
        <a:spcAft>
          <a:spcPct val="0"/>
        </a:spcAft>
        <a:defRPr sz="2600" b="1">
          <a:solidFill>
            <a:srgbClr val="002147"/>
          </a:solidFill>
          <a:latin typeface="Arial" charset="0"/>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266700" indent="-266700" algn="l" defTabSz="457200" rtl="0" eaLnBrk="0" fontAlgn="base" hangingPunct="0">
        <a:spcBef>
          <a:spcPct val="20000"/>
        </a:spcBef>
        <a:spcAft>
          <a:spcPct val="0"/>
        </a:spcAft>
        <a:buFont typeface="Arial" pitchFamily="34"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pitchFamily="34"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pitchFamily="34"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pitchFamily="34"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pitchFamily="34"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01" y="0"/>
            <a:ext cx="6936095" cy="1269916"/>
          </a:xfrm>
          <a:prstGeom prst="rect">
            <a:avLst/>
          </a:prstGeom>
        </p:spPr>
        <p:txBody>
          <a:bodyPr vert="horz" lIns="0" tIns="45720" rIns="0" bIns="0" rtlCol="0" anchor="b" anchorCtr="0">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288000" y="2116525"/>
            <a:ext cx="8572904" cy="3954427"/>
          </a:xfrm>
          <a:prstGeom prst="rect">
            <a:avLst/>
          </a:prstGeom>
        </p:spPr>
        <p:txBody>
          <a:bodyPr vert="horz" lIns="0" tIns="45720" rIns="0" bIns="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Footer Placeholder 4"/>
          <p:cNvSpPr>
            <a:spLocks noGrp="1"/>
          </p:cNvSpPr>
          <p:nvPr>
            <p:ph type="ftr" sz="quarter" idx="3"/>
          </p:nvPr>
        </p:nvSpPr>
        <p:spPr>
          <a:xfrm>
            <a:off x="631101" y="6402361"/>
            <a:ext cx="8136937" cy="365125"/>
          </a:xfrm>
          <a:prstGeom prst="rect">
            <a:avLst/>
          </a:prstGeom>
        </p:spPr>
        <p:txBody>
          <a:bodyPr vert="horz" lIns="0" tIns="0" rIns="0" bIns="0" rtlCol="0" anchor="ctr"/>
          <a:lstStyle>
            <a:lvl1pPr algn="l">
              <a:defRPr sz="1100" b="1">
                <a:solidFill>
                  <a:srgbClr val="002147"/>
                </a:solidFill>
              </a:defRPr>
            </a:lvl1pPr>
          </a:lstStyle>
          <a:p>
            <a:pPr defTabSz="457200"/>
            <a:r>
              <a:rPr lang="en-US" dirty="0" smtClean="0">
                <a:ea typeface="ＭＳ Ｐゴシック" pitchFamily="-112" charset="-128"/>
              </a:rPr>
              <a:t>Presentation name </a:t>
            </a:r>
            <a:r>
              <a:rPr lang="en-US" b="0" dirty="0" smtClean="0">
                <a:solidFill>
                  <a:srgbClr val="747679"/>
                </a:solidFill>
                <a:ea typeface="ＭＳ Ｐゴシック" pitchFamily="-112" charset="-128"/>
              </a:rPr>
              <a:t>Presenter Name and Date</a:t>
            </a:r>
            <a:endParaRPr lang="en-US" b="0" dirty="0">
              <a:solidFill>
                <a:srgbClr val="747679"/>
              </a:solidFill>
              <a:ea typeface="ＭＳ Ｐゴシック" pitchFamily="-112" charset="-128"/>
            </a:endParaRPr>
          </a:p>
        </p:txBody>
      </p:sp>
      <p:sp>
        <p:nvSpPr>
          <p:cNvPr id="6" name="Slide Number Placeholder 5"/>
          <p:cNvSpPr>
            <a:spLocks noGrp="1"/>
          </p:cNvSpPr>
          <p:nvPr>
            <p:ph type="sldNum" sz="quarter" idx="4"/>
          </p:nvPr>
        </p:nvSpPr>
        <p:spPr>
          <a:xfrm>
            <a:off x="288001" y="6391598"/>
            <a:ext cx="343099" cy="360000"/>
          </a:xfrm>
          <a:prstGeom prst="rect">
            <a:avLst/>
          </a:prstGeom>
        </p:spPr>
        <p:txBody>
          <a:bodyPr vert="horz" lIns="0" tIns="45720" rIns="0" bIns="0" rtlCol="0" anchor="ctr" anchorCtr="0"/>
          <a:lstStyle>
            <a:lvl1pPr algn="l">
              <a:defRPr sz="1100" b="0">
                <a:solidFill>
                  <a:schemeClr val="tx1">
                    <a:tint val="75000"/>
                  </a:schemeClr>
                </a:solidFill>
              </a:defRPr>
            </a:lvl1pPr>
          </a:lstStyle>
          <a:p>
            <a:pPr defTabSz="457200"/>
            <a:fld id="{01220978-8253-124C-B391-04AC4DA943D1}" type="slidenum">
              <a:rPr lang="en-US" smtClean="0">
                <a:solidFill>
                  <a:prstClr val="black">
                    <a:tint val="75000"/>
                  </a:prstClr>
                </a:solidFill>
                <a:ea typeface="ＭＳ Ｐゴシック" pitchFamily="-112" charset="-128"/>
              </a:rPr>
              <a:pPr defTabSz="457200"/>
              <a:t>‹#›</a:t>
            </a:fld>
            <a:endParaRPr lang="en-US" dirty="0">
              <a:solidFill>
                <a:prstClr val="black">
                  <a:tint val="75000"/>
                </a:prstClr>
              </a:solidFill>
              <a:ea typeface="ＭＳ Ｐゴシック" pitchFamily="-112" charset="-128"/>
            </a:endParaRPr>
          </a:p>
        </p:txBody>
      </p:sp>
      <p:cxnSp>
        <p:nvCxnSpPr>
          <p:cNvPr id="9" name="Straight Connector 8"/>
          <p:cNvCxnSpPr/>
          <p:nvPr/>
        </p:nvCxnSpPr>
        <p:spPr>
          <a:xfrm>
            <a:off x="288001"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9" descr="8010_Powerpoint_Page.jpg"/>
          <p:cNvPicPr>
            <a:picLocks noChangeAspect="1"/>
          </p:cNvPicPr>
          <p:nvPr userDrawn="1"/>
        </p:nvPicPr>
        <p:blipFill>
          <a:blip r:embed="rId49" cstate="print"/>
          <a:srcRect t="822" b="77175"/>
          <a:stretch>
            <a:fillRect/>
          </a:stretch>
        </p:blipFill>
        <p:spPr>
          <a:xfrm>
            <a:off x="7281104" y="0"/>
            <a:ext cx="1585696" cy="1589088"/>
          </a:xfrm>
          <a:prstGeom prst="rect">
            <a:avLst/>
          </a:prstGeom>
        </p:spPr>
      </p:pic>
    </p:spTree>
    <p:extLst>
      <p:ext uri="{BB962C8B-B14F-4D97-AF65-F5344CB8AC3E}">
        <p14:creationId xmlns:p14="http://schemas.microsoft.com/office/powerpoint/2010/main" val="2357959865"/>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 id="2147484290" r:id="rId14"/>
    <p:sldLayoutId id="2147484291" r:id="rId15"/>
    <p:sldLayoutId id="2147484292" r:id="rId16"/>
    <p:sldLayoutId id="2147484293" r:id="rId17"/>
    <p:sldLayoutId id="2147484294" r:id="rId18"/>
    <p:sldLayoutId id="2147484295" r:id="rId19"/>
    <p:sldLayoutId id="2147484296" r:id="rId20"/>
    <p:sldLayoutId id="2147484297" r:id="rId21"/>
    <p:sldLayoutId id="2147484298" r:id="rId22"/>
    <p:sldLayoutId id="2147484299" r:id="rId23"/>
    <p:sldLayoutId id="2147484300" r:id="rId24"/>
    <p:sldLayoutId id="2147484301" r:id="rId25"/>
    <p:sldLayoutId id="2147484302" r:id="rId26"/>
    <p:sldLayoutId id="2147484303" r:id="rId27"/>
    <p:sldLayoutId id="2147484304" r:id="rId28"/>
    <p:sldLayoutId id="2147484305" r:id="rId29"/>
    <p:sldLayoutId id="2147484306" r:id="rId30"/>
    <p:sldLayoutId id="2147484307" r:id="rId31"/>
    <p:sldLayoutId id="2147484308" r:id="rId32"/>
    <p:sldLayoutId id="2147484309" r:id="rId33"/>
    <p:sldLayoutId id="2147484310" r:id="rId34"/>
    <p:sldLayoutId id="2147484311" r:id="rId35"/>
    <p:sldLayoutId id="2147484312" r:id="rId36"/>
    <p:sldLayoutId id="2147484313" r:id="rId37"/>
    <p:sldLayoutId id="2147484314" r:id="rId38"/>
    <p:sldLayoutId id="2147484315" r:id="rId39"/>
    <p:sldLayoutId id="2147484316" r:id="rId40"/>
    <p:sldLayoutId id="2147484317" r:id="rId41"/>
    <p:sldLayoutId id="2147484318" r:id="rId42"/>
    <p:sldLayoutId id="2147484319" r:id="rId43"/>
    <p:sldLayoutId id="2147484320" r:id="rId44"/>
    <p:sldLayoutId id="2147484321" r:id="rId45"/>
    <p:sldLayoutId id="2147484322" r:id="rId46"/>
    <p:sldLayoutId id="2147484323" r:id="rId47"/>
  </p:sldLayoutIdLst>
  <p:hf hdr="0" dt="0"/>
  <p:txStyles>
    <p:titleStyle>
      <a:lvl1pPr algn="l" defTabSz="457200" rtl="0" eaLnBrk="1" latinLnBrk="0" hangingPunct="1">
        <a:spcBef>
          <a:spcPct val="0"/>
        </a:spcBef>
        <a:buNone/>
        <a:defRPr sz="2600" b="1" kern="1200">
          <a:solidFill>
            <a:srgbClr val="002147"/>
          </a:solidFill>
          <a:latin typeface="+mj-lt"/>
          <a:ea typeface="+mj-ea"/>
          <a:cs typeface="+mj-cs"/>
        </a:defRPr>
      </a:lvl1pPr>
    </p:titleStyle>
    <p:bodyStyle>
      <a:lvl1pPr marL="266700" indent="-266700" algn="l" defTabSz="457200" rtl="0" eaLnBrk="1" latinLnBrk="0" hangingPunct="1">
        <a:spcBef>
          <a:spcPct val="20000"/>
        </a:spcBef>
        <a:buFont typeface="Arial"/>
        <a:buChar char="•"/>
        <a:defRPr sz="2400" kern="1200">
          <a:solidFill>
            <a:srgbClr val="000000"/>
          </a:solidFill>
          <a:latin typeface="+mn-lt"/>
          <a:ea typeface="+mn-ea"/>
          <a:cs typeface="+mn-cs"/>
        </a:defRPr>
      </a:lvl1pPr>
      <a:lvl2pPr marL="625475" indent="-358775" algn="l" defTabSz="457200" rtl="0" eaLnBrk="1" latinLnBrk="0" hangingPunct="1">
        <a:spcBef>
          <a:spcPct val="20000"/>
        </a:spcBef>
        <a:buFont typeface="Arial"/>
        <a:buChar char="–"/>
        <a:defRPr sz="2400" kern="1200">
          <a:solidFill>
            <a:srgbClr val="000000"/>
          </a:solidFill>
          <a:latin typeface="+mn-lt"/>
          <a:ea typeface="+mn-ea"/>
          <a:cs typeface="+mn-cs"/>
        </a:defRPr>
      </a:lvl2pPr>
      <a:lvl3pPr marL="892175" indent="-2667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168400" indent="-276225" algn="l" defTabSz="457200" rtl="0" eaLnBrk="1" latinLnBrk="0" hangingPunct="1">
        <a:spcBef>
          <a:spcPct val="20000"/>
        </a:spcBef>
        <a:buFont typeface="Arial"/>
        <a:buChar char="–"/>
        <a:defRPr sz="2000" kern="1200">
          <a:solidFill>
            <a:srgbClr val="000000"/>
          </a:solidFill>
          <a:latin typeface="+mn-lt"/>
          <a:ea typeface="+mn-ea"/>
          <a:cs typeface="+mn-cs"/>
        </a:defRPr>
      </a:lvl4pPr>
      <a:lvl5pPr marL="1343025" indent="-174625"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287339"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GB" altLang="zh-CN" smtClean="0"/>
              <a:t>Click to edit Master title style</a:t>
            </a:r>
            <a:endParaRPr lang="en-US" altLang="zh-CN" smtClean="0"/>
          </a:p>
        </p:txBody>
      </p:sp>
      <p:sp>
        <p:nvSpPr>
          <p:cNvPr id="7171" name="Text Placeholder 2"/>
          <p:cNvSpPr>
            <a:spLocks noGrp="1"/>
          </p:cNvSpPr>
          <p:nvPr>
            <p:ph type="body" idx="1"/>
          </p:nvPr>
        </p:nvSpPr>
        <p:spPr bwMode="auto">
          <a:xfrm>
            <a:off x="287339"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endParaRPr lang="en-US" altLang="zh-CN" smtClean="0"/>
          </a:p>
        </p:txBody>
      </p:sp>
      <p:sp>
        <p:nvSpPr>
          <p:cNvPr id="5" name="Footer Placeholder 4"/>
          <p:cNvSpPr>
            <a:spLocks noGrp="1"/>
          </p:cNvSpPr>
          <p:nvPr>
            <p:ph type="ftr" sz="quarter" idx="3"/>
          </p:nvPr>
        </p:nvSpPr>
        <p:spPr>
          <a:xfrm>
            <a:off x="631825" y="6402389"/>
            <a:ext cx="8135939" cy="365125"/>
          </a:xfrm>
          <a:prstGeom prst="rect">
            <a:avLst/>
          </a:prstGeom>
        </p:spPr>
        <p:txBody>
          <a:bodyPr vert="horz" lIns="0" tIns="0" rIns="0" bIns="0" rtlCol="0" anchor="ctr"/>
          <a:lstStyle>
            <a:lvl1pPr algn="l" defTabSz="457200" fontAlgn="auto">
              <a:spcBef>
                <a:spcPts val="0"/>
              </a:spcBef>
              <a:spcAft>
                <a:spcPts val="0"/>
              </a:spcAft>
              <a:defRPr sz="1100" b="1">
                <a:solidFill>
                  <a:srgbClr val="002147"/>
                </a:solidFill>
                <a:latin typeface="Arial"/>
                <a:ea typeface="+mn-ea"/>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4"/>
          </p:nvPr>
        </p:nvSpPr>
        <p:spPr>
          <a:xfrm>
            <a:off x="287339" y="6391276"/>
            <a:ext cx="344487" cy="360363"/>
          </a:xfrm>
          <a:prstGeom prst="rect">
            <a:avLst/>
          </a:prstGeom>
        </p:spPr>
        <p:txBody>
          <a:bodyPr vert="horz" wrap="square" lIns="0" tIns="45720" rIns="0" bIns="0" numCol="1" anchor="ctr" anchorCtr="0" compatLnSpc="1">
            <a:prstTxWarp prst="textNoShape">
              <a:avLst/>
            </a:prstTxWarp>
          </a:bodyPr>
          <a:lstStyle>
            <a:lvl1pPr defTabSz="457200">
              <a:defRPr sz="1100">
                <a:solidFill>
                  <a:srgbClr val="898C94"/>
                </a:solidFill>
                <a:latin typeface="Arial" pitchFamily="34" charset="0"/>
                <a:ea typeface="ＭＳ Ｐゴシック" pitchFamily="34" charset="-128"/>
              </a:defRPr>
            </a:lvl1pPr>
          </a:lstStyle>
          <a:p>
            <a:pPr fontAlgn="base">
              <a:spcBef>
                <a:spcPct val="0"/>
              </a:spcBef>
              <a:spcAft>
                <a:spcPct val="0"/>
              </a:spcAft>
              <a:defRPr/>
            </a:pPr>
            <a:fld id="{9A93F296-7775-4305-9E12-141E55798A2C}" type="slidenum">
              <a:rPr lang="en-US" altLang="zh-CN"/>
              <a:pPr fontAlgn="base">
                <a:spcBef>
                  <a:spcPct val="0"/>
                </a:spcBef>
                <a:spcAft>
                  <a:spcPct val="0"/>
                </a:spcAft>
                <a:defRPr/>
              </a:pPr>
              <a:t>‹#›</a:t>
            </a:fld>
            <a:endParaRPr lang="en-US" altLang="zh-CN"/>
          </a:p>
        </p:txBody>
      </p:sp>
      <p:cxnSp>
        <p:nvCxnSpPr>
          <p:cNvPr id="9" name="Straight Connector 8"/>
          <p:cNvCxnSpPr/>
          <p:nvPr/>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175" name="Picture 9" descr="8010_Powerpoint_Page.jpg"/>
          <p:cNvPicPr>
            <a:picLocks noChangeAspect="1"/>
          </p:cNvPicPr>
          <p:nvPr/>
        </p:nvPicPr>
        <p:blipFill>
          <a:blip r:embed="rId50" cstate="print">
            <a:extLst>
              <a:ext uri="{28A0092B-C50C-407E-A947-70E740481C1C}">
                <a14:useLocalDpi xmlns:a14="http://schemas.microsoft.com/office/drawing/2010/main" val="0"/>
              </a:ext>
            </a:extLst>
          </a:blip>
          <a:srcRect t="822" b="77174"/>
          <a:stretch>
            <a:fillRect/>
          </a:stretch>
        </p:blipFill>
        <p:spPr bwMode="auto">
          <a:xfrm>
            <a:off x="7281864"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412804"/>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 id="2147484337" r:id="rId13"/>
    <p:sldLayoutId id="2147484338" r:id="rId14"/>
    <p:sldLayoutId id="2147484339" r:id="rId15"/>
    <p:sldLayoutId id="2147484340" r:id="rId16"/>
    <p:sldLayoutId id="2147484341" r:id="rId17"/>
    <p:sldLayoutId id="2147484342" r:id="rId18"/>
    <p:sldLayoutId id="2147484343" r:id="rId19"/>
    <p:sldLayoutId id="2147484344" r:id="rId20"/>
    <p:sldLayoutId id="2147484345" r:id="rId21"/>
    <p:sldLayoutId id="2147484346" r:id="rId22"/>
    <p:sldLayoutId id="2147484347" r:id="rId23"/>
    <p:sldLayoutId id="2147484348" r:id="rId24"/>
    <p:sldLayoutId id="2147484349" r:id="rId25"/>
    <p:sldLayoutId id="2147484350" r:id="rId26"/>
    <p:sldLayoutId id="2147484351" r:id="rId27"/>
    <p:sldLayoutId id="2147484352" r:id="rId28"/>
    <p:sldLayoutId id="2147484353" r:id="rId29"/>
    <p:sldLayoutId id="2147484354" r:id="rId30"/>
    <p:sldLayoutId id="2147484355" r:id="rId31"/>
    <p:sldLayoutId id="2147484356" r:id="rId32"/>
    <p:sldLayoutId id="2147484357" r:id="rId33"/>
    <p:sldLayoutId id="2147484358" r:id="rId34"/>
    <p:sldLayoutId id="2147484359" r:id="rId35"/>
    <p:sldLayoutId id="2147484360" r:id="rId36"/>
    <p:sldLayoutId id="2147484361" r:id="rId37"/>
    <p:sldLayoutId id="2147484362" r:id="rId38"/>
    <p:sldLayoutId id="2147484363" r:id="rId39"/>
    <p:sldLayoutId id="2147484364" r:id="rId40"/>
    <p:sldLayoutId id="2147484365" r:id="rId41"/>
    <p:sldLayoutId id="2147484366" r:id="rId42"/>
    <p:sldLayoutId id="2147484367" r:id="rId43"/>
    <p:sldLayoutId id="2147484368" r:id="rId44"/>
    <p:sldLayoutId id="2147484369" r:id="rId45"/>
    <p:sldLayoutId id="2147484370" r:id="rId46"/>
    <p:sldLayoutId id="2147484371" r:id="rId47"/>
    <p:sldLayoutId id="2147484372" r:id="rId48"/>
  </p:sldLayoutIdLst>
  <p:hf hdr="0" dt="0"/>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defRPr>
      </a:lvl2pPr>
      <a:lvl3pPr algn="l" defTabSz="457200" rtl="0" eaLnBrk="0" fontAlgn="base" hangingPunct="0">
        <a:spcBef>
          <a:spcPct val="0"/>
        </a:spcBef>
        <a:spcAft>
          <a:spcPct val="0"/>
        </a:spcAft>
        <a:defRPr sz="2600" b="1">
          <a:solidFill>
            <a:srgbClr val="002147"/>
          </a:solidFill>
          <a:latin typeface="Arial" charset="0"/>
        </a:defRPr>
      </a:lvl3pPr>
      <a:lvl4pPr algn="l" defTabSz="457200" rtl="0" eaLnBrk="0" fontAlgn="base" hangingPunct="0">
        <a:spcBef>
          <a:spcPct val="0"/>
        </a:spcBef>
        <a:spcAft>
          <a:spcPct val="0"/>
        </a:spcAft>
        <a:defRPr sz="2600" b="1">
          <a:solidFill>
            <a:srgbClr val="002147"/>
          </a:solidFill>
          <a:latin typeface="Arial" charset="0"/>
        </a:defRPr>
      </a:lvl4pPr>
      <a:lvl5pPr algn="l" defTabSz="457200" rtl="0" eaLnBrk="0" fontAlgn="base" hangingPunct="0">
        <a:spcBef>
          <a:spcPct val="0"/>
        </a:spcBef>
        <a:spcAft>
          <a:spcPct val="0"/>
        </a:spcAft>
        <a:defRPr sz="2600" b="1">
          <a:solidFill>
            <a:srgbClr val="002147"/>
          </a:solidFill>
          <a:latin typeface="Arial" charset="0"/>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266700" indent="-266700"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87339"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zh-CN" smtClean="0"/>
              <a:t>Click to edit Master title style</a:t>
            </a:r>
          </a:p>
        </p:txBody>
      </p:sp>
      <p:sp>
        <p:nvSpPr>
          <p:cNvPr id="1027" name="Text Placeholder 2"/>
          <p:cNvSpPr>
            <a:spLocks noGrp="1"/>
          </p:cNvSpPr>
          <p:nvPr>
            <p:ph type="body" idx="1"/>
          </p:nvPr>
        </p:nvSpPr>
        <p:spPr bwMode="auto">
          <a:xfrm>
            <a:off x="287339"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 name="Footer Placeholder 4"/>
          <p:cNvSpPr>
            <a:spLocks noGrp="1"/>
          </p:cNvSpPr>
          <p:nvPr>
            <p:ph type="ftr" sz="quarter" idx="3"/>
          </p:nvPr>
        </p:nvSpPr>
        <p:spPr>
          <a:xfrm>
            <a:off x="631825" y="6402389"/>
            <a:ext cx="8135939" cy="365125"/>
          </a:xfrm>
          <a:prstGeom prst="rect">
            <a:avLst/>
          </a:prstGeom>
        </p:spPr>
        <p:txBody>
          <a:bodyPr vert="horz" lIns="0" tIns="0" rIns="0" bIns="0" rtlCol="0" anchor="ctr"/>
          <a:lstStyle>
            <a:lvl1pPr algn="l">
              <a:defRPr sz="1100" b="1">
                <a:solidFill>
                  <a:srgbClr val="002147"/>
                </a:solidFill>
                <a:latin typeface="Arial" charset="0"/>
                <a:ea typeface="+mn-ea"/>
                <a:cs typeface="+mn-cs"/>
              </a:defRPr>
            </a:lvl1pPr>
          </a:lstStyle>
          <a:p>
            <a:pPr fontAlgn="base">
              <a:spcBef>
                <a:spcPct val="0"/>
              </a:spcBef>
              <a:spcAft>
                <a:spcPct val="0"/>
              </a:spcAft>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4"/>
          </p:nvPr>
        </p:nvSpPr>
        <p:spPr>
          <a:xfrm>
            <a:off x="287339" y="6391276"/>
            <a:ext cx="344487" cy="360363"/>
          </a:xfrm>
          <a:prstGeom prst="rect">
            <a:avLst/>
          </a:prstGeom>
        </p:spPr>
        <p:txBody>
          <a:bodyPr vert="horz" wrap="square" lIns="0" tIns="45720" rIns="0" bIns="0" numCol="1" anchor="ctr" anchorCtr="0" compatLnSpc="1">
            <a:prstTxWarp prst="textNoShape">
              <a:avLst/>
            </a:prstTxWarp>
          </a:bodyPr>
          <a:lstStyle>
            <a:lvl1pPr>
              <a:defRPr sz="1100">
                <a:solidFill>
                  <a:srgbClr val="898C94"/>
                </a:solidFill>
                <a:latin typeface="Arial"/>
                <a:ea typeface="宋体" charset="-122"/>
                <a:cs typeface="Arial" charset="0"/>
              </a:defRPr>
            </a:lvl1pPr>
          </a:lstStyle>
          <a:p>
            <a:pPr fontAlgn="base">
              <a:spcBef>
                <a:spcPct val="0"/>
              </a:spcBef>
              <a:spcAft>
                <a:spcPct val="0"/>
              </a:spcAft>
              <a:defRPr/>
            </a:pPr>
            <a:fld id="{CB853F4F-092D-4342-8E9B-31EBFF4A9705}" type="slidenum">
              <a:rPr lang="en-US" altLang="zh-CN"/>
              <a:pPr fontAlgn="base">
                <a:spcBef>
                  <a:spcPct val="0"/>
                </a:spcBef>
                <a:spcAft>
                  <a:spcPct val="0"/>
                </a:spcAft>
                <a:defRPr/>
              </a:pPr>
              <a:t>‹#›</a:t>
            </a:fld>
            <a:endParaRPr lang="en-US" altLang="zh-CN"/>
          </a:p>
        </p:txBody>
      </p:sp>
      <p:cxnSp>
        <p:nvCxnSpPr>
          <p:cNvPr id="9" name="Straight Connector 8"/>
          <p:cNvCxnSpPr/>
          <p:nvPr/>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31" name="Picture 9" descr="8010_Powerpoint_Page.jpg"/>
          <p:cNvPicPr>
            <a:picLocks noChangeAspect="1"/>
          </p:cNvPicPr>
          <p:nvPr/>
        </p:nvPicPr>
        <p:blipFill>
          <a:blip r:embed="rId51" cstate="print">
            <a:extLst>
              <a:ext uri="{28A0092B-C50C-407E-A947-70E740481C1C}">
                <a14:useLocalDpi xmlns:a14="http://schemas.microsoft.com/office/drawing/2010/main" val="0"/>
              </a:ext>
            </a:extLst>
          </a:blip>
          <a:srcRect t="822" b="77174"/>
          <a:stretch>
            <a:fillRect/>
          </a:stretch>
        </p:blipFill>
        <p:spPr bwMode="auto">
          <a:xfrm>
            <a:off x="7281864"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3753408"/>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 id="2147484385" r:id="rId12"/>
    <p:sldLayoutId id="2147484386" r:id="rId13"/>
    <p:sldLayoutId id="2147484387" r:id="rId14"/>
    <p:sldLayoutId id="2147484388" r:id="rId15"/>
    <p:sldLayoutId id="2147484389" r:id="rId16"/>
    <p:sldLayoutId id="2147484390" r:id="rId17"/>
    <p:sldLayoutId id="2147484391" r:id="rId18"/>
    <p:sldLayoutId id="2147484392" r:id="rId19"/>
    <p:sldLayoutId id="2147484393" r:id="rId20"/>
    <p:sldLayoutId id="2147484394" r:id="rId21"/>
    <p:sldLayoutId id="2147484395" r:id="rId22"/>
    <p:sldLayoutId id="2147484396" r:id="rId23"/>
    <p:sldLayoutId id="2147484397" r:id="rId24"/>
    <p:sldLayoutId id="2147484398" r:id="rId25"/>
    <p:sldLayoutId id="2147484399" r:id="rId26"/>
    <p:sldLayoutId id="2147484400" r:id="rId27"/>
    <p:sldLayoutId id="2147484401" r:id="rId28"/>
    <p:sldLayoutId id="2147484402" r:id="rId29"/>
    <p:sldLayoutId id="2147484403" r:id="rId30"/>
    <p:sldLayoutId id="2147484404" r:id="rId31"/>
    <p:sldLayoutId id="2147484405" r:id="rId32"/>
    <p:sldLayoutId id="2147484406" r:id="rId33"/>
    <p:sldLayoutId id="2147484407" r:id="rId34"/>
    <p:sldLayoutId id="2147484408" r:id="rId35"/>
    <p:sldLayoutId id="2147484409" r:id="rId36"/>
    <p:sldLayoutId id="2147484410" r:id="rId37"/>
    <p:sldLayoutId id="2147484411" r:id="rId38"/>
    <p:sldLayoutId id="2147484412" r:id="rId39"/>
    <p:sldLayoutId id="2147484413" r:id="rId40"/>
    <p:sldLayoutId id="2147484414" r:id="rId41"/>
    <p:sldLayoutId id="2147484415" r:id="rId42"/>
    <p:sldLayoutId id="2147484416" r:id="rId43"/>
    <p:sldLayoutId id="2147484417" r:id="rId44"/>
    <p:sldLayoutId id="2147484418" r:id="rId45"/>
    <p:sldLayoutId id="2147484419" r:id="rId46"/>
    <p:sldLayoutId id="2147484420" r:id="rId47"/>
    <p:sldLayoutId id="2147484421" r:id="rId48"/>
    <p:sldLayoutId id="2147484422" r:id="rId49"/>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defRPr>
      </a:lvl2pPr>
      <a:lvl3pPr algn="l" defTabSz="457200" rtl="0" eaLnBrk="0" fontAlgn="base" hangingPunct="0">
        <a:spcBef>
          <a:spcPct val="0"/>
        </a:spcBef>
        <a:spcAft>
          <a:spcPct val="0"/>
        </a:spcAft>
        <a:defRPr sz="2600" b="1">
          <a:solidFill>
            <a:srgbClr val="002147"/>
          </a:solidFill>
          <a:latin typeface="Arial" charset="0"/>
        </a:defRPr>
      </a:lvl3pPr>
      <a:lvl4pPr algn="l" defTabSz="457200" rtl="0" eaLnBrk="0" fontAlgn="base" hangingPunct="0">
        <a:spcBef>
          <a:spcPct val="0"/>
        </a:spcBef>
        <a:spcAft>
          <a:spcPct val="0"/>
        </a:spcAft>
        <a:defRPr sz="2600" b="1">
          <a:solidFill>
            <a:srgbClr val="002147"/>
          </a:solidFill>
          <a:latin typeface="Arial" charset="0"/>
        </a:defRPr>
      </a:lvl4pPr>
      <a:lvl5pPr algn="l" defTabSz="457200" rtl="0" eaLnBrk="0" fontAlgn="base" hangingPunct="0">
        <a:spcBef>
          <a:spcPct val="0"/>
        </a:spcBef>
        <a:spcAft>
          <a:spcPct val="0"/>
        </a:spcAft>
        <a:defRPr sz="2600" b="1">
          <a:solidFill>
            <a:srgbClr val="002147"/>
          </a:solidFill>
          <a:latin typeface="Arial" charset="0"/>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266700" indent="-266700" algn="l" defTabSz="457200" rtl="0" eaLnBrk="0" fontAlgn="base" hangingPunct="0">
        <a:spcBef>
          <a:spcPct val="20000"/>
        </a:spcBef>
        <a:spcAft>
          <a:spcPct val="0"/>
        </a:spcAft>
        <a:buFont typeface="Arial" pitchFamily="34"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pitchFamily="34"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pitchFamily="34"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pitchFamily="34"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pitchFamily="34"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287339"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zh-CN" smtClean="0"/>
              <a:t>Click to edit Master title style</a:t>
            </a:r>
          </a:p>
        </p:txBody>
      </p:sp>
      <p:sp>
        <p:nvSpPr>
          <p:cNvPr id="3075" name="Text Placeholder 2"/>
          <p:cNvSpPr>
            <a:spLocks noGrp="1"/>
          </p:cNvSpPr>
          <p:nvPr>
            <p:ph type="body" idx="1"/>
          </p:nvPr>
        </p:nvSpPr>
        <p:spPr bwMode="auto">
          <a:xfrm>
            <a:off x="287339"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 name="Footer Placeholder 4"/>
          <p:cNvSpPr>
            <a:spLocks noGrp="1"/>
          </p:cNvSpPr>
          <p:nvPr>
            <p:ph type="ftr" sz="quarter" idx="3"/>
          </p:nvPr>
        </p:nvSpPr>
        <p:spPr>
          <a:xfrm>
            <a:off x="631825" y="6402389"/>
            <a:ext cx="8135939" cy="365125"/>
          </a:xfrm>
          <a:prstGeom prst="rect">
            <a:avLst/>
          </a:prstGeom>
        </p:spPr>
        <p:txBody>
          <a:bodyPr vert="horz" lIns="0" tIns="0" rIns="0" bIns="0" rtlCol="0" anchor="ctr"/>
          <a:lstStyle>
            <a:lvl1pPr algn="l">
              <a:defRPr sz="1100" b="1">
                <a:solidFill>
                  <a:srgbClr val="002147"/>
                </a:solidFill>
                <a:latin typeface="Arial" charset="0"/>
                <a:cs typeface="+mn-cs"/>
              </a:defRPr>
            </a:lvl1pPr>
          </a:lstStyle>
          <a:p>
            <a:pPr fontAlgn="base">
              <a:spcBef>
                <a:spcPct val="0"/>
              </a:spcBef>
              <a:spcAft>
                <a:spcPct val="0"/>
              </a:spcAft>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4"/>
          </p:nvPr>
        </p:nvSpPr>
        <p:spPr>
          <a:xfrm>
            <a:off x="287339" y="6391276"/>
            <a:ext cx="344487" cy="360363"/>
          </a:xfrm>
          <a:prstGeom prst="rect">
            <a:avLst/>
          </a:prstGeom>
        </p:spPr>
        <p:txBody>
          <a:bodyPr vert="horz" wrap="square" lIns="0" tIns="45720" rIns="0" bIns="0" numCol="1" anchor="ctr" anchorCtr="0" compatLnSpc="1">
            <a:prstTxWarp prst="textNoShape">
              <a:avLst/>
            </a:prstTxWarp>
          </a:bodyPr>
          <a:lstStyle>
            <a:lvl1pPr>
              <a:defRPr sz="1100">
                <a:solidFill>
                  <a:srgbClr val="898C94"/>
                </a:solidFill>
                <a:latin typeface="+mn-lt"/>
                <a:ea typeface="宋体" charset="-122"/>
                <a:cs typeface="Arial" charset="0"/>
              </a:defRPr>
            </a:lvl1pPr>
          </a:lstStyle>
          <a:p>
            <a:pPr fontAlgn="base">
              <a:spcBef>
                <a:spcPct val="0"/>
              </a:spcBef>
              <a:spcAft>
                <a:spcPct val="0"/>
              </a:spcAft>
              <a:defRPr/>
            </a:pPr>
            <a:fld id="{36A8CC8C-DF2B-40CA-A31B-7DF675CCFA74}" type="slidenum">
              <a:rPr lang="en-US" altLang="zh-CN"/>
              <a:pPr fontAlgn="base">
                <a:spcBef>
                  <a:spcPct val="0"/>
                </a:spcBef>
                <a:spcAft>
                  <a:spcPct val="0"/>
                </a:spcAft>
                <a:defRPr/>
              </a:pPr>
              <a:t>‹#›</a:t>
            </a:fld>
            <a:endParaRPr lang="en-US" altLang="zh-CN"/>
          </a:p>
        </p:txBody>
      </p:sp>
      <p:cxnSp>
        <p:nvCxnSpPr>
          <p:cNvPr id="9" name="Straight Connector 8"/>
          <p:cNvCxnSpPr/>
          <p:nvPr/>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079" name="Picture 9" descr="8010_Powerpoint_Page.jpg"/>
          <p:cNvPicPr>
            <a:picLocks noChangeAspect="1"/>
          </p:cNvPicPr>
          <p:nvPr/>
        </p:nvPicPr>
        <p:blipFill>
          <a:blip r:embed="rId51" cstate="print">
            <a:extLst>
              <a:ext uri="{28A0092B-C50C-407E-A947-70E740481C1C}">
                <a14:useLocalDpi xmlns:a14="http://schemas.microsoft.com/office/drawing/2010/main" val="0"/>
              </a:ext>
            </a:extLst>
          </a:blip>
          <a:srcRect t="822" b="77174"/>
          <a:stretch>
            <a:fillRect/>
          </a:stretch>
        </p:blipFill>
        <p:spPr bwMode="auto">
          <a:xfrm>
            <a:off x="7281864"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236680"/>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 id="2147484435" r:id="rId12"/>
    <p:sldLayoutId id="2147484436" r:id="rId13"/>
    <p:sldLayoutId id="2147484437" r:id="rId14"/>
    <p:sldLayoutId id="2147484438" r:id="rId15"/>
    <p:sldLayoutId id="2147484439" r:id="rId16"/>
    <p:sldLayoutId id="2147484440" r:id="rId17"/>
    <p:sldLayoutId id="2147484441" r:id="rId18"/>
    <p:sldLayoutId id="2147484442" r:id="rId19"/>
    <p:sldLayoutId id="2147484443" r:id="rId20"/>
    <p:sldLayoutId id="2147484444" r:id="rId21"/>
    <p:sldLayoutId id="2147484445" r:id="rId22"/>
    <p:sldLayoutId id="2147484446" r:id="rId23"/>
    <p:sldLayoutId id="2147484447" r:id="rId24"/>
    <p:sldLayoutId id="2147484448" r:id="rId25"/>
    <p:sldLayoutId id="2147484449" r:id="rId26"/>
    <p:sldLayoutId id="2147484450" r:id="rId27"/>
    <p:sldLayoutId id="2147484451" r:id="rId28"/>
    <p:sldLayoutId id="2147484452" r:id="rId29"/>
    <p:sldLayoutId id="2147484453" r:id="rId30"/>
    <p:sldLayoutId id="2147484454" r:id="rId31"/>
    <p:sldLayoutId id="2147484455" r:id="rId32"/>
    <p:sldLayoutId id="2147484456" r:id="rId33"/>
    <p:sldLayoutId id="2147484457" r:id="rId34"/>
    <p:sldLayoutId id="2147484458" r:id="rId35"/>
    <p:sldLayoutId id="2147484459" r:id="rId36"/>
    <p:sldLayoutId id="2147484460" r:id="rId37"/>
    <p:sldLayoutId id="2147484461" r:id="rId38"/>
    <p:sldLayoutId id="2147484462" r:id="rId39"/>
    <p:sldLayoutId id="2147484463" r:id="rId40"/>
    <p:sldLayoutId id="2147484464" r:id="rId41"/>
    <p:sldLayoutId id="2147484465" r:id="rId42"/>
    <p:sldLayoutId id="2147484466" r:id="rId43"/>
    <p:sldLayoutId id="2147484467" r:id="rId44"/>
    <p:sldLayoutId id="2147484468" r:id="rId45"/>
    <p:sldLayoutId id="2147484469" r:id="rId46"/>
    <p:sldLayoutId id="2147484470" r:id="rId47"/>
    <p:sldLayoutId id="2147484471" r:id="rId48"/>
    <p:sldLayoutId id="2147484472" r:id="rId49"/>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defRPr>
      </a:lvl2pPr>
      <a:lvl3pPr algn="l" defTabSz="457200" rtl="0" eaLnBrk="0" fontAlgn="base" hangingPunct="0">
        <a:spcBef>
          <a:spcPct val="0"/>
        </a:spcBef>
        <a:spcAft>
          <a:spcPct val="0"/>
        </a:spcAft>
        <a:defRPr sz="2600" b="1">
          <a:solidFill>
            <a:srgbClr val="002147"/>
          </a:solidFill>
          <a:latin typeface="Arial" charset="0"/>
        </a:defRPr>
      </a:lvl3pPr>
      <a:lvl4pPr algn="l" defTabSz="457200" rtl="0" eaLnBrk="0" fontAlgn="base" hangingPunct="0">
        <a:spcBef>
          <a:spcPct val="0"/>
        </a:spcBef>
        <a:spcAft>
          <a:spcPct val="0"/>
        </a:spcAft>
        <a:defRPr sz="2600" b="1">
          <a:solidFill>
            <a:srgbClr val="002147"/>
          </a:solidFill>
          <a:latin typeface="Arial" charset="0"/>
        </a:defRPr>
      </a:lvl4pPr>
      <a:lvl5pPr algn="l" defTabSz="457200" rtl="0" eaLnBrk="0" fontAlgn="base" hangingPunct="0">
        <a:spcBef>
          <a:spcPct val="0"/>
        </a:spcBef>
        <a:spcAft>
          <a:spcPct val="0"/>
        </a:spcAft>
        <a:defRPr sz="2600" b="1">
          <a:solidFill>
            <a:srgbClr val="002147"/>
          </a:solidFill>
          <a:latin typeface="Arial" charset="0"/>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266700" indent="-266700" algn="l" defTabSz="457200" rtl="0" eaLnBrk="0" fontAlgn="base" hangingPunct="0">
        <a:spcBef>
          <a:spcPct val="20000"/>
        </a:spcBef>
        <a:spcAft>
          <a:spcPct val="0"/>
        </a:spcAft>
        <a:buFont typeface="Arial" pitchFamily="34"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pitchFamily="34"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pitchFamily="34"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pitchFamily="34"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pitchFamily="34"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87339"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87339"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631825" y="6402389"/>
            <a:ext cx="8135939" cy="365125"/>
          </a:xfrm>
          <a:prstGeom prst="rect">
            <a:avLst/>
          </a:prstGeom>
        </p:spPr>
        <p:txBody>
          <a:bodyPr vert="horz" wrap="square" lIns="0" tIns="0" rIns="0" bIns="0" numCol="1" anchor="ctr" anchorCtr="0" compatLnSpc="1">
            <a:prstTxWarp prst="textNoShape">
              <a:avLst/>
            </a:prstTxWarp>
          </a:bodyPr>
          <a:lstStyle>
            <a:lvl1pPr>
              <a:defRPr sz="1100" b="1" smtClean="0">
                <a:solidFill>
                  <a:srgbClr val="002147"/>
                </a:solidFill>
              </a:defRPr>
            </a:lvl1pPr>
          </a:lstStyle>
          <a:p>
            <a:pPr defTabSz="457200" fontAlgn="base">
              <a:spcBef>
                <a:spcPct val="0"/>
              </a:spcBef>
              <a:spcAft>
                <a:spcPct val="0"/>
              </a:spcAft>
              <a:defRPr/>
            </a:pPr>
            <a:r>
              <a:rPr lang="en-US">
                <a:ea typeface="ＭＳ Ｐゴシック" pitchFamily="-112" charset="-128"/>
              </a:rPr>
              <a:t>Presentation name </a:t>
            </a:r>
            <a:r>
              <a:rPr lang="en-US" b="0">
                <a:solidFill>
                  <a:srgbClr val="747679"/>
                </a:solidFill>
                <a:ea typeface="ＭＳ Ｐゴシック" pitchFamily="-112" charset="-128"/>
              </a:rPr>
              <a:t>Presenter Name and Date</a:t>
            </a:r>
          </a:p>
        </p:txBody>
      </p:sp>
      <p:sp>
        <p:nvSpPr>
          <p:cNvPr id="6" name="Slide Number Placeholder 5"/>
          <p:cNvSpPr>
            <a:spLocks noGrp="1"/>
          </p:cNvSpPr>
          <p:nvPr>
            <p:ph type="sldNum" sz="quarter" idx="4"/>
          </p:nvPr>
        </p:nvSpPr>
        <p:spPr>
          <a:xfrm>
            <a:off x="287339" y="6391276"/>
            <a:ext cx="344487" cy="360363"/>
          </a:xfrm>
          <a:prstGeom prst="rect">
            <a:avLst/>
          </a:prstGeom>
        </p:spPr>
        <p:txBody>
          <a:bodyPr vert="horz" wrap="square" lIns="0" tIns="45720" rIns="0" bIns="0" numCol="1" anchor="ctr" anchorCtr="0" compatLnSpc="1">
            <a:prstTxWarp prst="textNoShape">
              <a:avLst/>
            </a:prstTxWarp>
          </a:bodyPr>
          <a:lstStyle>
            <a:lvl1pPr>
              <a:defRPr sz="1100" smtClean="0">
                <a:solidFill>
                  <a:srgbClr val="898C94"/>
                </a:solidFill>
              </a:defRPr>
            </a:lvl1pPr>
          </a:lstStyle>
          <a:p>
            <a:pPr defTabSz="457200" fontAlgn="base">
              <a:spcBef>
                <a:spcPct val="0"/>
              </a:spcBef>
              <a:spcAft>
                <a:spcPct val="0"/>
              </a:spcAft>
              <a:defRPr/>
            </a:pPr>
            <a:fld id="{72A5DAD6-E88B-4ACE-B21B-44998D5E96D3}" type="slidenum">
              <a:rPr lang="en-US">
                <a:ea typeface="ＭＳ Ｐゴシック" pitchFamily="-112" charset="-128"/>
              </a:rPr>
              <a:pPr defTabSz="457200" fontAlgn="base">
                <a:spcBef>
                  <a:spcPct val="0"/>
                </a:spcBef>
                <a:spcAft>
                  <a:spcPct val="0"/>
                </a:spcAft>
                <a:defRPr/>
              </a:pPr>
              <a:t>‹#›</a:t>
            </a:fld>
            <a:endParaRPr lang="en-US">
              <a:ea typeface="ＭＳ Ｐゴシック" pitchFamily="-112" charset="-128"/>
            </a:endParaRPr>
          </a:p>
        </p:txBody>
      </p:sp>
      <p:cxnSp>
        <p:nvCxnSpPr>
          <p:cNvPr id="9" name="Straight Connector 8"/>
          <p:cNvCxnSpPr/>
          <p:nvPr/>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31" name="Picture 9" descr="8010_Powerpoint_Page.jpg"/>
          <p:cNvPicPr>
            <a:picLocks noChangeAspect="1"/>
          </p:cNvPicPr>
          <p:nvPr/>
        </p:nvPicPr>
        <p:blipFill>
          <a:blip r:embed="rId11" cstate="print">
            <a:extLst>
              <a:ext uri="{28A0092B-C50C-407E-A947-70E740481C1C}">
                <a14:useLocalDpi xmlns:a14="http://schemas.microsoft.com/office/drawing/2010/main" val="0"/>
              </a:ext>
            </a:extLst>
          </a:blip>
          <a:srcRect t="822" b="77174"/>
          <a:stretch>
            <a:fillRect/>
          </a:stretch>
        </p:blipFill>
        <p:spPr bwMode="auto">
          <a:xfrm>
            <a:off x="7281864"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63125"/>
      </p:ext>
    </p:extLst>
  </p:cSld>
  <p:clrMap bg1="lt1" tx1="dk1" bg2="lt2" tx2="dk2" accent1="accent1" accent2="accent2" accent3="accent3" accent4="accent4" accent5="accent5" accent6="accent6" hlink="hlink" folHlink="folHlink"/>
  <p:sldLayoutIdLst>
    <p:sldLayoutId id="2147484474" r:id="rId1"/>
    <p:sldLayoutId id="2147484475" r:id="rId2"/>
    <p:sldLayoutId id="2147484476" r:id="rId3"/>
    <p:sldLayoutId id="2147484477" r:id="rId4"/>
    <p:sldLayoutId id="2147484478" r:id="rId5"/>
    <p:sldLayoutId id="2147484479" r:id="rId6"/>
    <p:sldLayoutId id="2147484480" r:id="rId7"/>
    <p:sldLayoutId id="2147484481" r:id="rId8"/>
    <p:sldLayoutId id="2147484482" r:id="rId9"/>
  </p:sldLayoutIdLst>
  <p:hf hdr="0" dt="0"/>
  <p:txStyles>
    <p:titleStyle>
      <a:lvl1pPr algn="l" defTabSz="457200" rtl="0" eaLnBrk="1" fontAlgn="base" hangingPunct="1">
        <a:spcBef>
          <a:spcPct val="0"/>
        </a:spcBef>
        <a:spcAft>
          <a:spcPct val="0"/>
        </a:spcAft>
        <a:defRPr sz="2600" b="1" kern="1200">
          <a:solidFill>
            <a:srgbClr val="002147"/>
          </a:solidFill>
          <a:latin typeface="+mj-lt"/>
          <a:ea typeface="ＭＳ Ｐゴシック" pitchFamily="-112" charset="-128"/>
          <a:cs typeface="+mj-cs"/>
        </a:defRPr>
      </a:lvl1pPr>
      <a:lvl2pPr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2pPr>
      <a:lvl3pPr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3pPr>
      <a:lvl4pPr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4pPr>
      <a:lvl5pPr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5pPr>
      <a:lvl6pPr marL="457200"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6pPr>
      <a:lvl7pPr marL="914400"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7pPr>
      <a:lvl8pPr marL="1371600"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8pPr>
      <a:lvl9pPr marL="1828800"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9pPr>
    </p:titleStyle>
    <p:bodyStyle>
      <a:lvl1pPr marL="266700" indent="-266700"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1pPr>
      <a:lvl2pPr marL="625475" indent="-358775"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2pPr>
      <a:lvl3pPr marL="892175" indent="-266700"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3pPr>
      <a:lvl4pPr marL="1168400" indent="-276225"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4pPr>
      <a:lvl5pPr marL="1343025" indent="-174625" algn="l" defTabSz="457200" rtl="0" eaLnBrk="1" fontAlgn="base" hangingPunct="1">
        <a:spcBef>
          <a:spcPct val="20000"/>
        </a:spcBef>
        <a:spcAft>
          <a:spcPct val="0"/>
        </a:spcAft>
        <a:buFont typeface="Arial" charset="0"/>
        <a:buChar char="»"/>
        <a:defRPr sz="1600" kern="1200">
          <a:solidFill>
            <a:srgbClr val="000000"/>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287338"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zh-CN" smtClean="0"/>
              <a:t>Click to edit Master title style</a:t>
            </a:r>
          </a:p>
        </p:txBody>
      </p:sp>
      <p:sp>
        <p:nvSpPr>
          <p:cNvPr id="2051" name="Text Placeholder 2"/>
          <p:cNvSpPr>
            <a:spLocks noGrp="1"/>
          </p:cNvSpPr>
          <p:nvPr>
            <p:ph type="body" idx="1"/>
          </p:nvPr>
        </p:nvSpPr>
        <p:spPr bwMode="auto">
          <a:xfrm>
            <a:off x="287338"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 name="Footer Placeholder 4"/>
          <p:cNvSpPr>
            <a:spLocks noGrp="1"/>
          </p:cNvSpPr>
          <p:nvPr>
            <p:ph type="ftr" sz="quarter" idx="3"/>
          </p:nvPr>
        </p:nvSpPr>
        <p:spPr>
          <a:xfrm>
            <a:off x="631825" y="6402388"/>
            <a:ext cx="8135938" cy="365125"/>
          </a:xfrm>
          <a:prstGeom prst="rect">
            <a:avLst/>
          </a:prstGeom>
        </p:spPr>
        <p:txBody>
          <a:bodyPr vert="horz" lIns="0" tIns="0" rIns="0" bIns="0" rtlCol="0" anchor="ctr"/>
          <a:lstStyle>
            <a:lvl1pPr algn="l">
              <a:defRPr sz="1100" b="1">
                <a:solidFill>
                  <a:srgbClr val="002147"/>
                </a:solidFill>
                <a:latin typeface="Arial" charset="0"/>
                <a:ea typeface="+mn-ea"/>
                <a:cs typeface="+mn-cs"/>
              </a:defRPr>
            </a:lvl1pPr>
          </a:lstStyle>
          <a:p>
            <a:pPr fontAlgn="base">
              <a:spcBef>
                <a:spcPct val="0"/>
              </a:spcBef>
              <a:spcAft>
                <a:spcPct val="0"/>
              </a:spcAft>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4"/>
          </p:nvPr>
        </p:nvSpPr>
        <p:spPr>
          <a:xfrm>
            <a:off x="287338" y="6391275"/>
            <a:ext cx="344487" cy="360363"/>
          </a:xfrm>
          <a:prstGeom prst="rect">
            <a:avLst/>
          </a:prstGeom>
        </p:spPr>
        <p:txBody>
          <a:bodyPr vert="horz" wrap="square" lIns="0" tIns="45720" rIns="0" bIns="0" numCol="1" anchor="ctr" anchorCtr="0" compatLnSpc="1">
            <a:prstTxWarp prst="textNoShape">
              <a:avLst/>
            </a:prstTxWarp>
          </a:bodyPr>
          <a:lstStyle>
            <a:lvl1pPr>
              <a:defRPr sz="1100">
                <a:solidFill>
                  <a:srgbClr val="898C94"/>
                </a:solidFill>
                <a:latin typeface="Arial"/>
                <a:ea typeface="宋体" charset="-122"/>
                <a:cs typeface="Arial" charset="0"/>
              </a:defRPr>
            </a:lvl1pPr>
          </a:lstStyle>
          <a:p>
            <a:pPr fontAlgn="base">
              <a:spcBef>
                <a:spcPct val="0"/>
              </a:spcBef>
              <a:spcAft>
                <a:spcPct val="0"/>
              </a:spcAft>
              <a:defRPr/>
            </a:pPr>
            <a:fld id="{F621A6C6-21F3-41E5-99D3-F74CD4F5E65C}" type="slidenum">
              <a:rPr lang="en-US" altLang="zh-CN"/>
              <a:pPr fontAlgn="base">
                <a:spcBef>
                  <a:spcPct val="0"/>
                </a:spcBef>
                <a:spcAft>
                  <a:spcPct val="0"/>
                </a:spcAft>
                <a:defRPr/>
              </a:pPr>
              <a:t>‹#›</a:t>
            </a:fld>
            <a:endParaRPr lang="en-US" altLang="zh-CN"/>
          </a:p>
        </p:txBody>
      </p:sp>
      <p:cxnSp>
        <p:nvCxnSpPr>
          <p:cNvPr id="9" name="Straight Connector 8"/>
          <p:cNvCxnSpPr/>
          <p:nvPr/>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55" name="Picture 9" descr="8010_Powerpoint_Page.jpg"/>
          <p:cNvPicPr>
            <a:picLocks noChangeAspect="1"/>
          </p:cNvPicPr>
          <p:nvPr/>
        </p:nvPicPr>
        <p:blipFill>
          <a:blip r:embed="rId52" cstate="print">
            <a:extLst>
              <a:ext uri="{28A0092B-C50C-407E-A947-70E740481C1C}">
                <a14:useLocalDpi xmlns:a14="http://schemas.microsoft.com/office/drawing/2010/main" val="0"/>
              </a:ext>
            </a:extLst>
          </a:blip>
          <a:srcRect t="822" b="77174"/>
          <a:stretch>
            <a:fillRect/>
          </a:stretch>
        </p:blipFill>
        <p:spPr bwMode="auto">
          <a:xfrm>
            <a:off x="7281863"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918292"/>
      </p:ext>
    </p:extLst>
  </p:cSld>
  <p:clrMap bg1="lt1" tx1="dk1" bg2="lt2" tx2="dk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 id="2147484495" r:id="rId12"/>
    <p:sldLayoutId id="2147484496" r:id="rId13"/>
    <p:sldLayoutId id="2147484497" r:id="rId14"/>
    <p:sldLayoutId id="2147484498" r:id="rId15"/>
    <p:sldLayoutId id="2147484499" r:id="rId16"/>
    <p:sldLayoutId id="2147484500" r:id="rId17"/>
    <p:sldLayoutId id="2147484501" r:id="rId18"/>
    <p:sldLayoutId id="2147484502" r:id="rId19"/>
    <p:sldLayoutId id="2147484503" r:id="rId20"/>
    <p:sldLayoutId id="2147484504" r:id="rId21"/>
    <p:sldLayoutId id="2147484505" r:id="rId22"/>
    <p:sldLayoutId id="2147484506" r:id="rId23"/>
    <p:sldLayoutId id="2147484507" r:id="rId24"/>
    <p:sldLayoutId id="2147484508" r:id="rId25"/>
    <p:sldLayoutId id="2147484509" r:id="rId26"/>
    <p:sldLayoutId id="2147484510" r:id="rId27"/>
    <p:sldLayoutId id="2147484511" r:id="rId28"/>
    <p:sldLayoutId id="2147484512" r:id="rId29"/>
    <p:sldLayoutId id="2147484513" r:id="rId30"/>
    <p:sldLayoutId id="2147484514" r:id="rId31"/>
    <p:sldLayoutId id="2147484515" r:id="rId32"/>
    <p:sldLayoutId id="2147484516" r:id="rId33"/>
    <p:sldLayoutId id="2147484517" r:id="rId34"/>
    <p:sldLayoutId id="2147484518" r:id="rId35"/>
    <p:sldLayoutId id="2147484519" r:id="rId36"/>
    <p:sldLayoutId id="2147484520" r:id="rId37"/>
    <p:sldLayoutId id="2147484521" r:id="rId38"/>
    <p:sldLayoutId id="2147484522" r:id="rId39"/>
    <p:sldLayoutId id="2147484523" r:id="rId40"/>
    <p:sldLayoutId id="2147484524" r:id="rId41"/>
    <p:sldLayoutId id="2147484525" r:id="rId42"/>
    <p:sldLayoutId id="2147484526" r:id="rId43"/>
    <p:sldLayoutId id="2147484527" r:id="rId44"/>
    <p:sldLayoutId id="2147484528" r:id="rId45"/>
    <p:sldLayoutId id="2147484529" r:id="rId46"/>
    <p:sldLayoutId id="2147484530" r:id="rId47"/>
    <p:sldLayoutId id="2147484531" r:id="rId48"/>
    <p:sldLayoutId id="2147484532" r:id="rId49"/>
    <p:sldLayoutId id="2147484533" r:id="rId50"/>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ea typeface="黑体" pitchFamily="49" charset="-122"/>
        </a:defRPr>
      </a:lvl2pPr>
      <a:lvl3pPr algn="l" defTabSz="457200" rtl="0" eaLnBrk="0" fontAlgn="base" hangingPunct="0">
        <a:spcBef>
          <a:spcPct val="0"/>
        </a:spcBef>
        <a:spcAft>
          <a:spcPct val="0"/>
        </a:spcAft>
        <a:defRPr sz="2600" b="1">
          <a:solidFill>
            <a:srgbClr val="002147"/>
          </a:solidFill>
          <a:latin typeface="Arial" charset="0"/>
          <a:ea typeface="黑体" pitchFamily="49" charset="-122"/>
        </a:defRPr>
      </a:lvl3pPr>
      <a:lvl4pPr algn="l" defTabSz="457200" rtl="0" eaLnBrk="0" fontAlgn="base" hangingPunct="0">
        <a:spcBef>
          <a:spcPct val="0"/>
        </a:spcBef>
        <a:spcAft>
          <a:spcPct val="0"/>
        </a:spcAft>
        <a:defRPr sz="2600" b="1">
          <a:solidFill>
            <a:srgbClr val="002147"/>
          </a:solidFill>
          <a:latin typeface="Arial" charset="0"/>
          <a:ea typeface="黑体" pitchFamily="49" charset="-122"/>
        </a:defRPr>
      </a:lvl4pPr>
      <a:lvl5pPr algn="l" defTabSz="457200" rtl="0" eaLnBrk="0" fontAlgn="base" hangingPunct="0">
        <a:spcBef>
          <a:spcPct val="0"/>
        </a:spcBef>
        <a:spcAft>
          <a:spcPct val="0"/>
        </a:spcAft>
        <a:defRPr sz="2600" b="1">
          <a:solidFill>
            <a:srgbClr val="002147"/>
          </a:solidFill>
          <a:latin typeface="Arial" charset="0"/>
          <a:ea typeface="黑体" pitchFamily="49" charset="-122"/>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266700" indent="-266700" algn="l" defTabSz="457200" rtl="0" eaLnBrk="0" fontAlgn="base" hangingPunct="0">
        <a:spcBef>
          <a:spcPct val="20000"/>
        </a:spcBef>
        <a:spcAft>
          <a:spcPct val="0"/>
        </a:spcAft>
        <a:buFont typeface="Arial" pitchFamily="34"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pitchFamily="34"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pitchFamily="34"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pitchFamily="34"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pitchFamily="34"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87341"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GB" smtClean="0"/>
              <a:t>Click to edit Master title style</a:t>
            </a:r>
            <a:endParaRPr lang="en-US" smtClean="0"/>
          </a:p>
        </p:txBody>
      </p:sp>
      <p:sp>
        <p:nvSpPr>
          <p:cNvPr id="1027" name="Text Placeholder 2"/>
          <p:cNvSpPr>
            <a:spLocks noGrp="1"/>
          </p:cNvSpPr>
          <p:nvPr>
            <p:ph type="body" idx="1"/>
          </p:nvPr>
        </p:nvSpPr>
        <p:spPr bwMode="auto">
          <a:xfrm>
            <a:off x="287341"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5" name="Footer Placeholder 4"/>
          <p:cNvSpPr>
            <a:spLocks noGrp="1"/>
          </p:cNvSpPr>
          <p:nvPr>
            <p:ph type="ftr" sz="quarter" idx="3"/>
          </p:nvPr>
        </p:nvSpPr>
        <p:spPr>
          <a:xfrm>
            <a:off x="631825" y="6402390"/>
            <a:ext cx="8135939" cy="365125"/>
          </a:xfrm>
          <a:prstGeom prst="rect">
            <a:avLst/>
          </a:prstGeom>
        </p:spPr>
        <p:txBody>
          <a:bodyPr vert="horz" lIns="0" tIns="0" rIns="0" bIns="0" rtlCol="0" anchor="ctr"/>
          <a:lstStyle>
            <a:lvl1pPr algn="l" fontAlgn="auto">
              <a:spcBef>
                <a:spcPts val="0"/>
              </a:spcBef>
              <a:spcAft>
                <a:spcPts val="0"/>
              </a:spcAft>
              <a:defRPr sz="1100" b="1">
                <a:solidFill>
                  <a:srgbClr val="002147"/>
                </a:solidFill>
                <a:latin typeface="+mn-lt"/>
                <a:cs typeface="+mn-cs"/>
              </a:defRPr>
            </a:lvl1pPr>
          </a:lstStyle>
          <a:p>
            <a:pPr defTabSz="457200">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4"/>
          </p:nvPr>
        </p:nvSpPr>
        <p:spPr>
          <a:xfrm>
            <a:off x="287341" y="6391277"/>
            <a:ext cx="344487" cy="360363"/>
          </a:xfrm>
          <a:prstGeom prst="rect">
            <a:avLst/>
          </a:prstGeom>
        </p:spPr>
        <p:txBody>
          <a:bodyPr vert="horz" lIns="0" tIns="45720" rIns="0" bIns="0" rtlCol="0" anchor="ctr" anchorCtr="0"/>
          <a:lstStyle>
            <a:lvl1pPr algn="l" fontAlgn="auto">
              <a:spcBef>
                <a:spcPts val="0"/>
              </a:spcBef>
              <a:spcAft>
                <a:spcPts val="0"/>
              </a:spcAft>
              <a:defRPr sz="1100" b="0">
                <a:solidFill>
                  <a:schemeClr val="tx1">
                    <a:tint val="75000"/>
                  </a:schemeClr>
                </a:solidFill>
                <a:latin typeface="+mn-lt"/>
                <a:cs typeface="+mn-cs"/>
              </a:defRPr>
            </a:lvl1pPr>
          </a:lstStyle>
          <a:p>
            <a:pPr defTabSz="457200">
              <a:defRPr/>
            </a:pPr>
            <a:fld id="{7D09D058-1514-4C1B-8E68-D41F3E769898}" type="slidenum">
              <a:rPr lang="en-US">
                <a:solidFill>
                  <a:srgbClr val="002147">
                    <a:tint val="75000"/>
                  </a:srgbClr>
                </a:solidFill>
              </a:rPr>
              <a:pPr defTabSz="457200">
                <a:defRPr/>
              </a:pPr>
              <a:t>‹#›</a:t>
            </a:fld>
            <a:endParaRPr lang="en-US" dirty="0">
              <a:solidFill>
                <a:srgbClr val="002147">
                  <a:tint val="75000"/>
                </a:srgbClr>
              </a:solidFill>
            </a:endParaRPr>
          </a:p>
        </p:txBody>
      </p:sp>
      <p:cxnSp>
        <p:nvCxnSpPr>
          <p:cNvPr id="9" name="Straight Connector 8"/>
          <p:cNvCxnSpPr/>
          <p:nvPr/>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31" name="Picture 9" descr="8010_Powerpoint_Page.jpg"/>
          <p:cNvPicPr>
            <a:picLocks noChangeAspect="1"/>
          </p:cNvPicPr>
          <p:nvPr userDrawn="1"/>
        </p:nvPicPr>
        <p:blipFill>
          <a:blip r:embed="rId60" cstate="print">
            <a:extLst>
              <a:ext uri="{28A0092B-C50C-407E-A947-70E740481C1C}">
                <a14:useLocalDpi xmlns:a14="http://schemas.microsoft.com/office/drawing/2010/main" val="0"/>
              </a:ext>
            </a:extLst>
          </a:blip>
          <a:srcRect t="822" b="77174"/>
          <a:stretch>
            <a:fillRect/>
          </a:stretch>
        </p:blipFill>
        <p:spPr bwMode="auto">
          <a:xfrm>
            <a:off x="7281864"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402344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3" r:id="rId37"/>
    <p:sldLayoutId id="2147483814" r:id="rId38"/>
    <p:sldLayoutId id="2147483815" r:id="rId39"/>
    <p:sldLayoutId id="2147483816" r:id="rId40"/>
    <p:sldLayoutId id="2147483817" r:id="rId41"/>
    <p:sldLayoutId id="2147483818" r:id="rId42"/>
    <p:sldLayoutId id="2147483819" r:id="rId43"/>
    <p:sldLayoutId id="2147483820" r:id="rId44"/>
    <p:sldLayoutId id="2147483821" r:id="rId45"/>
    <p:sldLayoutId id="2147483822" r:id="rId46"/>
    <p:sldLayoutId id="2147483823" r:id="rId47"/>
    <p:sldLayoutId id="2147483824" r:id="rId48"/>
    <p:sldLayoutId id="2147483825" r:id="rId49"/>
    <p:sldLayoutId id="2147483826" r:id="rId50"/>
    <p:sldLayoutId id="2147483827" r:id="rId51"/>
    <p:sldLayoutId id="2147483828" r:id="rId52"/>
    <p:sldLayoutId id="2147483829" r:id="rId53"/>
    <p:sldLayoutId id="2147483830" r:id="rId54"/>
    <p:sldLayoutId id="2147483831" r:id="rId55"/>
    <p:sldLayoutId id="2147483832" r:id="rId56"/>
    <p:sldLayoutId id="2147483833" r:id="rId57"/>
    <p:sldLayoutId id="2147483834" r:id="rId58"/>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defRPr>
      </a:lvl2pPr>
      <a:lvl3pPr algn="l" defTabSz="457200" rtl="0" eaLnBrk="0" fontAlgn="base" hangingPunct="0">
        <a:spcBef>
          <a:spcPct val="0"/>
        </a:spcBef>
        <a:spcAft>
          <a:spcPct val="0"/>
        </a:spcAft>
        <a:defRPr sz="2600" b="1">
          <a:solidFill>
            <a:srgbClr val="002147"/>
          </a:solidFill>
          <a:latin typeface="Arial" charset="0"/>
        </a:defRPr>
      </a:lvl3pPr>
      <a:lvl4pPr algn="l" defTabSz="457200" rtl="0" eaLnBrk="0" fontAlgn="base" hangingPunct="0">
        <a:spcBef>
          <a:spcPct val="0"/>
        </a:spcBef>
        <a:spcAft>
          <a:spcPct val="0"/>
        </a:spcAft>
        <a:defRPr sz="2600" b="1">
          <a:solidFill>
            <a:srgbClr val="002147"/>
          </a:solidFill>
          <a:latin typeface="Arial" charset="0"/>
        </a:defRPr>
      </a:lvl4pPr>
      <a:lvl5pPr algn="l" defTabSz="457200" rtl="0" eaLnBrk="0" fontAlgn="base" hangingPunct="0">
        <a:spcBef>
          <a:spcPct val="0"/>
        </a:spcBef>
        <a:spcAft>
          <a:spcPct val="0"/>
        </a:spcAft>
        <a:defRPr sz="2600" b="1">
          <a:solidFill>
            <a:srgbClr val="002147"/>
          </a:solidFill>
          <a:latin typeface="Arial" charset="0"/>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266700" indent="-266700" algn="l" defTabSz="457200" rtl="0" eaLnBrk="0" fontAlgn="base" hangingPunct="0">
        <a:spcBef>
          <a:spcPct val="20000"/>
        </a:spcBef>
        <a:spcAft>
          <a:spcPct val="0"/>
        </a:spcAft>
        <a:buFont typeface="Arial" pitchFamily="34"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pitchFamily="34"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pitchFamily="34"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pitchFamily="34"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pitchFamily="34"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87338"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zh-CN" smtClean="0"/>
              <a:t>Click to edit Master title style</a:t>
            </a:r>
          </a:p>
        </p:txBody>
      </p:sp>
      <p:sp>
        <p:nvSpPr>
          <p:cNvPr id="1027" name="Text Placeholder 2"/>
          <p:cNvSpPr>
            <a:spLocks noGrp="1"/>
          </p:cNvSpPr>
          <p:nvPr>
            <p:ph type="body" idx="1"/>
          </p:nvPr>
        </p:nvSpPr>
        <p:spPr bwMode="auto">
          <a:xfrm>
            <a:off x="287338"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 name="Footer Placeholder 4"/>
          <p:cNvSpPr>
            <a:spLocks noGrp="1"/>
          </p:cNvSpPr>
          <p:nvPr>
            <p:ph type="ftr" sz="quarter" idx="3"/>
          </p:nvPr>
        </p:nvSpPr>
        <p:spPr>
          <a:xfrm>
            <a:off x="631825" y="6402388"/>
            <a:ext cx="8135938" cy="365125"/>
          </a:xfrm>
          <a:prstGeom prst="rect">
            <a:avLst/>
          </a:prstGeom>
        </p:spPr>
        <p:txBody>
          <a:bodyPr vert="horz" lIns="0" tIns="0" rIns="0" bIns="0" rtlCol="0" anchor="ctr"/>
          <a:lstStyle>
            <a:lvl1pPr algn="l">
              <a:defRPr sz="1100" b="1">
                <a:solidFill>
                  <a:srgbClr val="002147"/>
                </a:solidFill>
                <a:latin typeface="Arial" charset="0"/>
                <a:cs typeface="+mn-cs"/>
              </a:defRPr>
            </a:lvl1pPr>
          </a:lstStyle>
          <a:p>
            <a:pPr fontAlgn="base">
              <a:spcBef>
                <a:spcPct val="0"/>
              </a:spcBef>
              <a:spcAft>
                <a:spcPct val="0"/>
              </a:spcAft>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4"/>
          </p:nvPr>
        </p:nvSpPr>
        <p:spPr>
          <a:xfrm>
            <a:off x="287338" y="6391275"/>
            <a:ext cx="344487" cy="360363"/>
          </a:xfrm>
          <a:prstGeom prst="rect">
            <a:avLst/>
          </a:prstGeom>
        </p:spPr>
        <p:txBody>
          <a:bodyPr vert="horz" wrap="square" lIns="0" tIns="45720" rIns="0" bIns="0" numCol="1" anchor="ctr" anchorCtr="0" compatLnSpc="1">
            <a:prstTxWarp prst="textNoShape">
              <a:avLst/>
            </a:prstTxWarp>
          </a:bodyPr>
          <a:lstStyle>
            <a:lvl1pPr>
              <a:defRPr sz="1100">
                <a:solidFill>
                  <a:srgbClr val="898C94"/>
                </a:solidFill>
                <a:ea typeface="宋体" charset="-122"/>
              </a:defRPr>
            </a:lvl1pPr>
          </a:lstStyle>
          <a:p>
            <a:pPr fontAlgn="base">
              <a:spcBef>
                <a:spcPct val="0"/>
              </a:spcBef>
              <a:spcAft>
                <a:spcPct val="0"/>
              </a:spcAft>
            </a:pPr>
            <a:fld id="{509CBB51-1AAD-40AB-946F-816BCCD1F870}" type="slidenum">
              <a:rPr lang="en-US" altLang="zh-CN">
                <a:cs typeface="Arial" charset="0"/>
              </a:rPr>
              <a:pPr fontAlgn="base">
                <a:spcBef>
                  <a:spcPct val="0"/>
                </a:spcBef>
                <a:spcAft>
                  <a:spcPct val="0"/>
                </a:spcAft>
              </a:pPr>
              <a:t>‹#›</a:t>
            </a:fld>
            <a:endParaRPr lang="en-US" altLang="zh-CN">
              <a:cs typeface="Arial" charset="0"/>
            </a:endParaRPr>
          </a:p>
        </p:txBody>
      </p:sp>
      <p:cxnSp>
        <p:nvCxnSpPr>
          <p:cNvPr id="9" name="Straight Connector 8"/>
          <p:cNvCxnSpPr/>
          <p:nvPr/>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31" name="Picture 9" descr="8010_Powerpoint_Page.jpg"/>
          <p:cNvPicPr>
            <a:picLocks noChangeAspect="1"/>
          </p:cNvPicPr>
          <p:nvPr/>
        </p:nvPicPr>
        <p:blipFill>
          <a:blip r:embed="rId51" cstate="print">
            <a:extLst>
              <a:ext uri="{28A0092B-C50C-407E-A947-70E740481C1C}">
                <a14:useLocalDpi xmlns:a14="http://schemas.microsoft.com/office/drawing/2010/main" val="0"/>
              </a:ext>
            </a:extLst>
          </a:blip>
          <a:srcRect t="822" b="77174"/>
          <a:stretch>
            <a:fillRect/>
          </a:stretch>
        </p:blipFill>
        <p:spPr bwMode="auto">
          <a:xfrm>
            <a:off x="7281863"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487709"/>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 id="2147484547" r:id="rId13"/>
    <p:sldLayoutId id="2147484548" r:id="rId14"/>
    <p:sldLayoutId id="2147484549" r:id="rId15"/>
    <p:sldLayoutId id="2147484550" r:id="rId16"/>
    <p:sldLayoutId id="2147484551" r:id="rId17"/>
    <p:sldLayoutId id="2147484552" r:id="rId18"/>
    <p:sldLayoutId id="2147484553" r:id="rId19"/>
    <p:sldLayoutId id="2147484554" r:id="rId20"/>
    <p:sldLayoutId id="2147484555" r:id="rId21"/>
    <p:sldLayoutId id="2147484556" r:id="rId22"/>
    <p:sldLayoutId id="2147484557" r:id="rId23"/>
    <p:sldLayoutId id="2147484558" r:id="rId24"/>
    <p:sldLayoutId id="2147484559" r:id="rId25"/>
    <p:sldLayoutId id="2147484560" r:id="rId26"/>
    <p:sldLayoutId id="2147484561" r:id="rId27"/>
    <p:sldLayoutId id="2147484562" r:id="rId28"/>
    <p:sldLayoutId id="2147484563" r:id="rId29"/>
    <p:sldLayoutId id="2147484564" r:id="rId30"/>
    <p:sldLayoutId id="2147484565" r:id="rId31"/>
    <p:sldLayoutId id="2147484566" r:id="rId32"/>
    <p:sldLayoutId id="2147484567" r:id="rId33"/>
    <p:sldLayoutId id="2147484568" r:id="rId34"/>
    <p:sldLayoutId id="2147484569" r:id="rId35"/>
    <p:sldLayoutId id="2147484570" r:id="rId36"/>
    <p:sldLayoutId id="2147484571" r:id="rId37"/>
    <p:sldLayoutId id="2147484572" r:id="rId38"/>
    <p:sldLayoutId id="2147484573" r:id="rId39"/>
    <p:sldLayoutId id="2147484574" r:id="rId40"/>
    <p:sldLayoutId id="2147484575" r:id="rId41"/>
    <p:sldLayoutId id="2147484576" r:id="rId42"/>
    <p:sldLayoutId id="2147484577" r:id="rId43"/>
    <p:sldLayoutId id="2147484578" r:id="rId44"/>
    <p:sldLayoutId id="2147484579" r:id="rId45"/>
    <p:sldLayoutId id="2147484580" r:id="rId46"/>
    <p:sldLayoutId id="2147484581" r:id="rId47"/>
    <p:sldLayoutId id="2147484582" r:id="rId48"/>
    <p:sldLayoutId id="2147484583" r:id="rId49"/>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defRPr>
      </a:lvl2pPr>
      <a:lvl3pPr algn="l" defTabSz="457200" rtl="0" eaLnBrk="0" fontAlgn="base" hangingPunct="0">
        <a:spcBef>
          <a:spcPct val="0"/>
        </a:spcBef>
        <a:spcAft>
          <a:spcPct val="0"/>
        </a:spcAft>
        <a:defRPr sz="2600" b="1">
          <a:solidFill>
            <a:srgbClr val="002147"/>
          </a:solidFill>
          <a:latin typeface="Arial" charset="0"/>
        </a:defRPr>
      </a:lvl3pPr>
      <a:lvl4pPr algn="l" defTabSz="457200" rtl="0" eaLnBrk="0" fontAlgn="base" hangingPunct="0">
        <a:spcBef>
          <a:spcPct val="0"/>
        </a:spcBef>
        <a:spcAft>
          <a:spcPct val="0"/>
        </a:spcAft>
        <a:defRPr sz="2600" b="1">
          <a:solidFill>
            <a:srgbClr val="002147"/>
          </a:solidFill>
          <a:latin typeface="Arial" charset="0"/>
        </a:defRPr>
      </a:lvl4pPr>
      <a:lvl5pPr algn="l" defTabSz="457200" rtl="0" eaLnBrk="0" fontAlgn="base" hangingPunct="0">
        <a:spcBef>
          <a:spcPct val="0"/>
        </a:spcBef>
        <a:spcAft>
          <a:spcPct val="0"/>
        </a:spcAft>
        <a:defRPr sz="2600" b="1">
          <a:solidFill>
            <a:srgbClr val="002147"/>
          </a:solidFill>
          <a:latin typeface="Arial" charset="0"/>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266700" indent="-266700"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87339"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GB" smtClean="0"/>
              <a:t>Click to edit Master title style</a:t>
            </a:r>
            <a:endParaRPr lang="en-US" smtClean="0"/>
          </a:p>
        </p:txBody>
      </p:sp>
      <p:sp>
        <p:nvSpPr>
          <p:cNvPr id="1027" name="Text Placeholder 2"/>
          <p:cNvSpPr>
            <a:spLocks noGrp="1"/>
          </p:cNvSpPr>
          <p:nvPr>
            <p:ph type="body" idx="1"/>
          </p:nvPr>
        </p:nvSpPr>
        <p:spPr bwMode="auto">
          <a:xfrm>
            <a:off x="287339"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5" name="Footer Placeholder 4"/>
          <p:cNvSpPr>
            <a:spLocks noGrp="1"/>
          </p:cNvSpPr>
          <p:nvPr>
            <p:ph type="ftr" sz="quarter" idx="3"/>
          </p:nvPr>
        </p:nvSpPr>
        <p:spPr>
          <a:xfrm>
            <a:off x="631825" y="6402389"/>
            <a:ext cx="8135939" cy="365125"/>
          </a:xfrm>
          <a:prstGeom prst="rect">
            <a:avLst/>
          </a:prstGeom>
        </p:spPr>
        <p:txBody>
          <a:bodyPr vert="horz" lIns="0" tIns="0" rIns="0" bIns="0" rtlCol="0" anchor="ctr"/>
          <a:lstStyle>
            <a:lvl1pPr algn="l" fontAlgn="auto">
              <a:spcBef>
                <a:spcPts val="0"/>
              </a:spcBef>
              <a:spcAft>
                <a:spcPts val="0"/>
              </a:spcAft>
              <a:defRPr sz="1100" b="1">
                <a:solidFill>
                  <a:srgbClr val="002147"/>
                </a:solidFill>
                <a:latin typeface="+mn-lt"/>
                <a:cs typeface="+mn-cs"/>
              </a:defRPr>
            </a:lvl1pPr>
          </a:lstStyle>
          <a:p>
            <a:pPr defTabSz="457200">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4"/>
          </p:nvPr>
        </p:nvSpPr>
        <p:spPr>
          <a:xfrm>
            <a:off x="287339" y="6391276"/>
            <a:ext cx="344487" cy="360363"/>
          </a:xfrm>
          <a:prstGeom prst="rect">
            <a:avLst/>
          </a:prstGeom>
        </p:spPr>
        <p:txBody>
          <a:bodyPr vert="horz" lIns="0" tIns="45720" rIns="0" bIns="0" rtlCol="0" anchor="ctr" anchorCtr="0"/>
          <a:lstStyle>
            <a:lvl1pPr algn="l" fontAlgn="auto">
              <a:spcBef>
                <a:spcPts val="0"/>
              </a:spcBef>
              <a:spcAft>
                <a:spcPts val="0"/>
              </a:spcAft>
              <a:defRPr sz="1100" b="0">
                <a:solidFill>
                  <a:schemeClr val="tx1">
                    <a:tint val="75000"/>
                  </a:schemeClr>
                </a:solidFill>
                <a:latin typeface="+mn-lt"/>
                <a:cs typeface="+mn-cs"/>
              </a:defRPr>
            </a:lvl1pPr>
          </a:lstStyle>
          <a:p>
            <a:pPr defTabSz="457200">
              <a:defRPr/>
            </a:pPr>
            <a:fld id="{49DA62EE-533F-4E78-BB51-2F8726783700}" type="slidenum">
              <a:rPr lang="en-US">
                <a:solidFill>
                  <a:srgbClr val="002147">
                    <a:tint val="75000"/>
                  </a:srgbClr>
                </a:solidFill>
              </a:rPr>
              <a:pPr defTabSz="457200">
                <a:defRPr/>
              </a:pPr>
              <a:t>‹#›</a:t>
            </a:fld>
            <a:endParaRPr lang="en-US" dirty="0">
              <a:solidFill>
                <a:srgbClr val="002147">
                  <a:tint val="75000"/>
                </a:srgbClr>
              </a:solidFill>
            </a:endParaRPr>
          </a:p>
        </p:txBody>
      </p:sp>
      <p:cxnSp>
        <p:nvCxnSpPr>
          <p:cNvPr id="9" name="Straight Connector 8"/>
          <p:cNvCxnSpPr/>
          <p:nvPr/>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31" name="Picture 9" descr="8010_Powerpoint_Page.jpg"/>
          <p:cNvPicPr>
            <a:picLocks noChangeAspect="1"/>
          </p:cNvPicPr>
          <p:nvPr userDrawn="1"/>
        </p:nvPicPr>
        <p:blipFill>
          <a:blip r:embed="rId49" cstate="print">
            <a:extLst>
              <a:ext uri="{28A0092B-C50C-407E-A947-70E740481C1C}">
                <a14:useLocalDpi xmlns:a14="http://schemas.microsoft.com/office/drawing/2010/main" val="0"/>
              </a:ext>
            </a:extLst>
          </a:blip>
          <a:srcRect t="822" b="77174"/>
          <a:stretch>
            <a:fillRect/>
          </a:stretch>
        </p:blipFill>
        <p:spPr bwMode="auto">
          <a:xfrm>
            <a:off x="7281864"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754043"/>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 id="2147484596" r:id="rId12"/>
    <p:sldLayoutId id="2147484597" r:id="rId13"/>
    <p:sldLayoutId id="2147484598" r:id="rId14"/>
    <p:sldLayoutId id="2147484599" r:id="rId15"/>
    <p:sldLayoutId id="2147484600" r:id="rId16"/>
    <p:sldLayoutId id="2147484601" r:id="rId17"/>
    <p:sldLayoutId id="2147484602" r:id="rId18"/>
    <p:sldLayoutId id="2147484603" r:id="rId19"/>
    <p:sldLayoutId id="2147484604" r:id="rId20"/>
    <p:sldLayoutId id="2147484605" r:id="rId21"/>
    <p:sldLayoutId id="2147484606" r:id="rId22"/>
    <p:sldLayoutId id="2147484607" r:id="rId23"/>
    <p:sldLayoutId id="2147484608" r:id="rId24"/>
    <p:sldLayoutId id="2147484609" r:id="rId25"/>
    <p:sldLayoutId id="2147484610" r:id="rId26"/>
    <p:sldLayoutId id="2147484611" r:id="rId27"/>
    <p:sldLayoutId id="2147484612" r:id="rId28"/>
    <p:sldLayoutId id="2147484613" r:id="rId29"/>
    <p:sldLayoutId id="2147484614" r:id="rId30"/>
    <p:sldLayoutId id="2147484615" r:id="rId31"/>
    <p:sldLayoutId id="2147484616" r:id="rId32"/>
    <p:sldLayoutId id="2147484617" r:id="rId33"/>
    <p:sldLayoutId id="2147484618" r:id="rId34"/>
    <p:sldLayoutId id="2147484619" r:id="rId35"/>
    <p:sldLayoutId id="2147484620" r:id="rId36"/>
    <p:sldLayoutId id="2147484621" r:id="rId37"/>
    <p:sldLayoutId id="2147484622" r:id="rId38"/>
    <p:sldLayoutId id="2147484623" r:id="rId39"/>
    <p:sldLayoutId id="2147484624" r:id="rId40"/>
    <p:sldLayoutId id="2147484625" r:id="rId41"/>
    <p:sldLayoutId id="2147484626" r:id="rId42"/>
    <p:sldLayoutId id="2147484627" r:id="rId43"/>
    <p:sldLayoutId id="2147484628" r:id="rId44"/>
    <p:sldLayoutId id="2147484629" r:id="rId45"/>
    <p:sldLayoutId id="2147484630" r:id="rId46"/>
    <p:sldLayoutId id="2147484631" r:id="rId47"/>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defRPr>
      </a:lvl2pPr>
      <a:lvl3pPr algn="l" defTabSz="457200" rtl="0" eaLnBrk="0" fontAlgn="base" hangingPunct="0">
        <a:spcBef>
          <a:spcPct val="0"/>
        </a:spcBef>
        <a:spcAft>
          <a:spcPct val="0"/>
        </a:spcAft>
        <a:defRPr sz="2600" b="1">
          <a:solidFill>
            <a:srgbClr val="002147"/>
          </a:solidFill>
          <a:latin typeface="Arial" charset="0"/>
        </a:defRPr>
      </a:lvl3pPr>
      <a:lvl4pPr algn="l" defTabSz="457200" rtl="0" eaLnBrk="0" fontAlgn="base" hangingPunct="0">
        <a:spcBef>
          <a:spcPct val="0"/>
        </a:spcBef>
        <a:spcAft>
          <a:spcPct val="0"/>
        </a:spcAft>
        <a:defRPr sz="2600" b="1">
          <a:solidFill>
            <a:srgbClr val="002147"/>
          </a:solidFill>
          <a:latin typeface="Arial" charset="0"/>
        </a:defRPr>
      </a:lvl4pPr>
      <a:lvl5pPr algn="l" defTabSz="457200" rtl="0" eaLnBrk="0" fontAlgn="base" hangingPunct="0">
        <a:spcBef>
          <a:spcPct val="0"/>
        </a:spcBef>
        <a:spcAft>
          <a:spcPct val="0"/>
        </a:spcAft>
        <a:defRPr sz="2600" b="1">
          <a:solidFill>
            <a:srgbClr val="002147"/>
          </a:solidFill>
          <a:latin typeface="Arial" charset="0"/>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266700" indent="-266700"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00" y="0"/>
            <a:ext cx="6936094" cy="1269916"/>
          </a:xfrm>
          <a:prstGeom prst="rect">
            <a:avLst/>
          </a:prstGeom>
        </p:spPr>
        <p:txBody>
          <a:bodyPr vert="horz" lIns="0" tIns="45720" rIns="0" bIns="0" rtlCol="0" anchor="b" anchorCtr="0">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288000" y="2116524"/>
            <a:ext cx="8572904" cy="3954427"/>
          </a:xfrm>
          <a:prstGeom prst="rect">
            <a:avLst/>
          </a:prstGeom>
        </p:spPr>
        <p:txBody>
          <a:bodyPr vert="horz" lIns="0" tIns="45720" rIns="0" bIns="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Footer Placeholder 4"/>
          <p:cNvSpPr>
            <a:spLocks noGrp="1"/>
          </p:cNvSpPr>
          <p:nvPr>
            <p:ph type="ftr" sz="quarter" idx="3"/>
          </p:nvPr>
        </p:nvSpPr>
        <p:spPr>
          <a:xfrm>
            <a:off x="631099" y="6402360"/>
            <a:ext cx="8136937" cy="365125"/>
          </a:xfrm>
          <a:prstGeom prst="rect">
            <a:avLst/>
          </a:prstGeom>
        </p:spPr>
        <p:txBody>
          <a:bodyPr vert="horz" lIns="0" tIns="0" rIns="0" bIns="0" rtlCol="0" anchor="ctr"/>
          <a:lstStyle>
            <a:lvl1pPr algn="l">
              <a:defRPr sz="1100" b="1">
                <a:solidFill>
                  <a:srgbClr val="002147"/>
                </a:solidFill>
              </a:defRPr>
            </a:lvl1pPr>
          </a:lstStyle>
          <a:p>
            <a:pPr defTabSz="457200"/>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4"/>
          </p:nvPr>
        </p:nvSpPr>
        <p:spPr>
          <a:xfrm>
            <a:off x="288000" y="6391598"/>
            <a:ext cx="343099" cy="360000"/>
          </a:xfrm>
          <a:prstGeom prst="rect">
            <a:avLst/>
          </a:prstGeom>
        </p:spPr>
        <p:txBody>
          <a:bodyPr vert="horz" lIns="0" tIns="45720" rIns="0" bIns="0" rtlCol="0" anchor="ctr" anchorCtr="0"/>
          <a:lstStyle>
            <a:lvl1pPr algn="l">
              <a:defRPr sz="1100" b="0">
                <a:solidFill>
                  <a:schemeClr val="tx1">
                    <a:tint val="75000"/>
                  </a:schemeClr>
                </a:solidFill>
              </a:defRPr>
            </a:lvl1pPr>
          </a:lstStyle>
          <a:p>
            <a:pPr defTabSz="457200"/>
            <a:fld id="{01220978-8253-124C-B391-04AC4DA943D1}" type="slidenum">
              <a:rPr lang="en-US" smtClean="0">
                <a:solidFill>
                  <a:srgbClr val="002147">
                    <a:tint val="75000"/>
                  </a:srgbClr>
                </a:solidFill>
              </a:rPr>
              <a:pPr defTabSz="457200"/>
              <a:t>‹#›</a:t>
            </a:fld>
            <a:endParaRPr lang="en-US" dirty="0">
              <a:solidFill>
                <a:srgbClr val="002147">
                  <a:tint val="75000"/>
                </a:srgbClr>
              </a:solidFill>
            </a:endParaRPr>
          </a:p>
        </p:txBody>
      </p:sp>
      <p:cxnSp>
        <p:nvCxnSpPr>
          <p:cNvPr id="9" name="Straight Connector 8"/>
          <p:cNvCxnSpPr/>
          <p:nvPr/>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9" descr="8010_Powerpoint_Page.jpg"/>
          <p:cNvPicPr>
            <a:picLocks noChangeAspect="1"/>
          </p:cNvPicPr>
          <p:nvPr/>
        </p:nvPicPr>
        <p:blipFill>
          <a:blip r:embed="rId49"/>
          <a:srcRect t="822" b="77175"/>
          <a:stretch>
            <a:fillRect/>
          </a:stretch>
        </p:blipFill>
        <p:spPr>
          <a:xfrm>
            <a:off x="7281104" y="0"/>
            <a:ext cx="1585696" cy="1589088"/>
          </a:xfrm>
          <a:prstGeom prst="rect">
            <a:avLst/>
          </a:prstGeom>
        </p:spPr>
      </p:pic>
    </p:spTree>
    <p:extLst>
      <p:ext uri="{BB962C8B-B14F-4D97-AF65-F5344CB8AC3E}">
        <p14:creationId xmlns:p14="http://schemas.microsoft.com/office/powerpoint/2010/main" val="2974343423"/>
      </p:ext>
    </p:extLst>
  </p:cSld>
  <p:clrMap bg1="lt1" tx1="dk1" bg2="lt2" tx2="dk2" accent1="accent1" accent2="accent2" accent3="accent3" accent4="accent4" accent5="accent5" accent6="accent6" hlink="hlink" folHlink="folHlink"/>
  <p:sldLayoutIdLst>
    <p:sldLayoutId id="2147484633" r:id="rId1"/>
    <p:sldLayoutId id="2147484634" r:id="rId2"/>
    <p:sldLayoutId id="2147484635" r:id="rId3"/>
    <p:sldLayoutId id="2147484636" r:id="rId4"/>
    <p:sldLayoutId id="2147484637" r:id="rId5"/>
    <p:sldLayoutId id="2147484638" r:id="rId6"/>
    <p:sldLayoutId id="2147484639" r:id="rId7"/>
    <p:sldLayoutId id="2147484640" r:id="rId8"/>
    <p:sldLayoutId id="2147484641" r:id="rId9"/>
    <p:sldLayoutId id="2147484642" r:id="rId10"/>
    <p:sldLayoutId id="2147484643" r:id="rId11"/>
    <p:sldLayoutId id="2147484644" r:id="rId12"/>
    <p:sldLayoutId id="2147484645" r:id="rId13"/>
    <p:sldLayoutId id="2147484646" r:id="rId14"/>
    <p:sldLayoutId id="2147484647" r:id="rId15"/>
    <p:sldLayoutId id="2147484648" r:id="rId16"/>
    <p:sldLayoutId id="2147484649" r:id="rId17"/>
    <p:sldLayoutId id="2147484650" r:id="rId18"/>
    <p:sldLayoutId id="2147484651" r:id="rId19"/>
    <p:sldLayoutId id="2147484652" r:id="rId20"/>
    <p:sldLayoutId id="2147484653" r:id="rId21"/>
    <p:sldLayoutId id="2147484654" r:id="rId22"/>
    <p:sldLayoutId id="2147484655" r:id="rId23"/>
    <p:sldLayoutId id="2147484656" r:id="rId24"/>
    <p:sldLayoutId id="2147484657" r:id="rId25"/>
    <p:sldLayoutId id="2147484658" r:id="rId26"/>
    <p:sldLayoutId id="2147484659" r:id="rId27"/>
    <p:sldLayoutId id="2147484660" r:id="rId28"/>
    <p:sldLayoutId id="2147484661" r:id="rId29"/>
    <p:sldLayoutId id="2147484662" r:id="rId30"/>
    <p:sldLayoutId id="2147484663" r:id="rId31"/>
    <p:sldLayoutId id="2147484664" r:id="rId32"/>
    <p:sldLayoutId id="2147484665" r:id="rId33"/>
    <p:sldLayoutId id="2147484666" r:id="rId34"/>
    <p:sldLayoutId id="2147484667" r:id="rId35"/>
    <p:sldLayoutId id="2147484668" r:id="rId36"/>
    <p:sldLayoutId id="2147484669" r:id="rId37"/>
    <p:sldLayoutId id="2147484670" r:id="rId38"/>
    <p:sldLayoutId id="2147484671" r:id="rId39"/>
    <p:sldLayoutId id="2147484672" r:id="rId40"/>
    <p:sldLayoutId id="2147484673" r:id="rId41"/>
    <p:sldLayoutId id="2147484674" r:id="rId42"/>
    <p:sldLayoutId id="2147484675" r:id="rId43"/>
    <p:sldLayoutId id="2147484676" r:id="rId44"/>
    <p:sldLayoutId id="2147484677" r:id="rId45"/>
    <p:sldLayoutId id="2147484678" r:id="rId46"/>
    <p:sldLayoutId id="2147484679" r:id="rId47"/>
  </p:sldLayoutIdLst>
  <p:hf hdr="0" dt="0"/>
  <p:txStyles>
    <p:titleStyle>
      <a:lvl1pPr algn="l" defTabSz="457200" rtl="0" eaLnBrk="1" latinLnBrk="0" hangingPunct="1">
        <a:spcBef>
          <a:spcPct val="0"/>
        </a:spcBef>
        <a:buNone/>
        <a:defRPr sz="2600" b="1" kern="1200">
          <a:solidFill>
            <a:srgbClr val="002147"/>
          </a:solidFill>
          <a:latin typeface="+mj-lt"/>
          <a:ea typeface="+mj-ea"/>
          <a:cs typeface="+mj-cs"/>
        </a:defRPr>
      </a:lvl1pPr>
    </p:titleStyle>
    <p:bodyStyle>
      <a:lvl1pPr marL="266700" indent="-266700" algn="l" defTabSz="457200" rtl="0" eaLnBrk="1" latinLnBrk="0" hangingPunct="1">
        <a:spcBef>
          <a:spcPct val="20000"/>
        </a:spcBef>
        <a:buFont typeface="Arial"/>
        <a:buChar char="•"/>
        <a:defRPr sz="2400" kern="1200">
          <a:solidFill>
            <a:srgbClr val="000000"/>
          </a:solidFill>
          <a:latin typeface="+mn-lt"/>
          <a:ea typeface="+mn-ea"/>
          <a:cs typeface="+mn-cs"/>
        </a:defRPr>
      </a:lvl1pPr>
      <a:lvl2pPr marL="625475" indent="-358775" algn="l" defTabSz="457200" rtl="0" eaLnBrk="1" latinLnBrk="0" hangingPunct="1">
        <a:spcBef>
          <a:spcPct val="20000"/>
        </a:spcBef>
        <a:buFont typeface="Arial"/>
        <a:buChar char="–"/>
        <a:defRPr sz="2400" kern="1200">
          <a:solidFill>
            <a:srgbClr val="000000"/>
          </a:solidFill>
          <a:latin typeface="+mn-lt"/>
          <a:ea typeface="+mn-ea"/>
          <a:cs typeface="+mn-cs"/>
        </a:defRPr>
      </a:lvl2pPr>
      <a:lvl3pPr marL="892175" indent="-2667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168400" indent="-276225" algn="l" defTabSz="457200" rtl="0" eaLnBrk="1" latinLnBrk="0" hangingPunct="1">
        <a:spcBef>
          <a:spcPct val="20000"/>
        </a:spcBef>
        <a:buFont typeface="Arial"/>
        <a:buChar char="–"/>
        <a:defRPr sz="2000" kern="1200">
          <a:solidFill>
            <a:srgbClr val="000000"/>
          </a:solidFill>
          <a:latin typeface="+mn-lt"/>
          <a:ea typeface="+mn-ea"/>
          <a:cs typeface="+mn-cs"/>
        </a:defRPr>
      </a:lvl4pPr>
      <a:lvl5pPr marL="1343025" indent="-174625"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287338"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287338"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631825" y="6402388"/>
            <a:ext cx="8135938" cy="365125"/>
          </a:xfrm>
          <a:prstGeom prst="rect">
            <a:avLst/>
          </a:prstGeom>
        </p:spPr>
        <p:txBody>
          <a:bodyPr vert="horz" wrap="square" lIns="0" tIns="0" rIns="0" bIns="0" numCol="1" anchor="ctr" anchorCtr="0" compatLnSpc="1">
            <a:prstTxWarp prst="textNoShape">
              <a:avLst/>
            </a:prstTxWarp>
          </a:bodyPr>
          <a:lstStyle>
            <a:lvl1pPr defTabSz="457200">
              <a:defRPr sz="1100" b="1">
                <a:solidFill>
                  <a:srgbClr val="002147"/>
                </a:solidFill>
                <a:latin typeface="+mn-lt"/>
                <a:ea typeface="ＭＳ Ｐゴシック" pitchFamily="-112" charset="-128"/>
                <a:cs typeface="+mn-cs"/>
              </a:defRPr>
            </a:lvl1pPr>
          </a:lstStyle>
          <a:p>
            <a:pPr fontAlgn="base">
              <a:spcBef>
                <a:spcPct val="0"/>
              </a:spcBef>
              <a:spcAft>
                <a:spcPct val="0"/>
              </a:spcAft>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4"/>
          </p:nvPr>
        </p:nvSpPr>
        <p:spPr>
          <a:xfrm>
            <a:off x="287338" y="6391275"/>
            <a:ext cx="344487" cy="360363"/>
          </a:xfrm>
          <a:prstGeom prst="rect">
            <a:avLst/>
          </a:prstGeom>
        </p:spPr>
        <p:txBody>
          <a:bodyPr vert="horz" wrap="square" lIns="0" tIns="45720" rIns="0" bIns="0" numCol="1" anchor="ctr" anchorCtr="0" compatLnSpc="1">
            <a:prstTxWarp prst="textNoShape">
              <a:avLst/>
            </a:prstTxWarp>
          </a:bodyPr>
          <a:lstStyle>
            <a:lvl1pPr defTabSz="457200">
              <a:defRPr sz="1100">
                <a:solidFill>
                  <a:srgbClr val="898C94"/>
                </a:solidFill>
                <a:latin typeface="+mn-lt"/>
                <a:ea typeface="ＭＳ Ｐゴシック" pitchFamily="-112" charset="-128"/>
                <a:cs typeface="+mn-cs"/>
              </a:defRPr>
            </a:lvl1pPr>
          </a:lstStyle>
          <a:p>
            <a:pPr fontAlgn="base">
              <a:spcBef>
                <a:spcPct val="0"/>
              </a:spcBef>
              <a:spcAft>
                <a:spcPct val="0"/>
              </a:spcAft>
              <a:defRPr/>
            </a:pPr>
            <a:fld id="{A3D29790-E7EA-4C35-B43C-D7DDA0D9D0A3}" type="slidenum">
              <a:rPr lang="en-US"/>
              <a:pPr fontAlgn="base">
                <a:spcBef>
                  <a:spcPct val="0"/>
                </a:spcBef>
                <a:spcAft>
                  <a:spcPct val="0"/>
                </a:spcAft>
                <a:defRPr/>
              </a:pPr>
              <a:t>‹#›</a:t>
            </a:fld>
            <a:endParaRPr lang="en-US"/>
          </a:p>
        </p:txBody>
      </p:sp>
      <p:cxnSp>
        <p:nvCxnSpPr>
          <p:cNvPr id="9" name="Straight Connector 8"/>
          <p:cNvCxnSpPr/>
          <p:nvPr/>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199" name="Picture 9" descr="8010_Powerpoint_Page.jpg"/>
          <p:cNvPicPr>
            <a:picLocks noChangeAspect="1"/>
          </p:cNvPicPr>
          <p:nvPr/>
        </p:nvPicPr>
        <p:blipFill>
          <a:blip r:embed="rId11">
            <a:extLst>
              <a:ext uri="{28A0092B-C50C-407E-A947-70E740481C1C}">
                <a14:useLocalDpi xmlns:a14="http://schemas.microsoft.com/office/drawing/2010/main" val="0"/>
              </a:ext>
            </a:extLst>
          </a:blip>
          <a:srcRect t="822" b="77174"/>
          <a:stretch>
            <a:fillRect/>
          </a:stretch>
        </p:blipFill>
        <p:spPr bwMode="auto">
          <a:xfrm>
            <a:off x="7281863"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391111"/>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Lst>
  <p:transition spd="med">
    <p:fade/>
  </p:transition>
  <p:hf hdr="0" dt="0"/>
  <p:txStyles>
    <p:titleStyle>
      <a:lvl1pPr algn="l" defTabSz="457200" rtl="0" fontAlgn="base">
        <a:spcBef>
          <a:spcPct val="0"/>
        </a:spcBef>
        <a:spcAft>
          <a:spcPct val="0"/>
        </a:spcAft>
        <a:defRPr sz="2600" b="1" kern="1200">
          <a:solidFill>
            <a:srgbClr val="002147"/>
          </a:solidFill>
          <a:latin typeface="+mj-lt"/>
          <a:ea typeface="ＭＳ Ｐゴシック" pitchFamily="-112" charset="-128"/>
          <a:cs typeface="+mj-cs"/>
        </a:defRPr>
      </a:lvl1pPr>
      <a:lvl2pPr algn="l" defTabSz="457200" rtl="0" fontAlgn="base">
        <a:spcBef>
          <a:spcPct val="0"/>
        </a:spcBef>
        <a:spcAft>
          <a:spcPct val="0"/>
        </a:spcAft>
        <a:defRPr sz="2600" b="1">
          <a:solidFill>
            <a:srgbClr val="002147"/>
          </a:solidFill>
          <a:latin typeface="Arial" charset="0"/>
          <a:ea typeface="ＭＳ Ｐゴシック" pitchFamily="-112" charset="-128"/>
        </a:defRPr>
      </a:lvl2pPr>
      <a:lvl3pPr algn="l" defTabSz="457200" rtl="0" fontAlgn="base">
        <a:spcBef>
          <a:spcPct val="0"/>
        </a:spcBef>
        <a:spcAft>
          <a:spcPct val="0"/>
        </a:spcAft>
        <a:defRPr sz="2600" b="1">
          <a:solidFill>
            <a:srgbClr val="002147"/>
          </a:solidFill>
          <a:latin typeface="Arial" charset="0"/>
          <a:ea typeface="ＭＳ Ｐゴシック" pitchFamily="-112" charset="-128"/>
        </a:defRPr>
      </a:lvl3pPr>
      <a:lvl4pPr algn="l" defTabSz="457200" rtl="0" fontAlgn="base">
        <a:spcBef>
          <a:spcPct val="0"/>
        </a:spcBef>
        <a:spcAft>
          <a:spcPct val="0"/>
        </a:spcAft>
        <a:defRPr sz="2600" b="1">
          <a:solidFill>
            <a:srgbClr val="002147"/>
          </a:solidFill>
          <a:latin typeface="Arial" charset="0"/>
          <a:ea typeface="ＭＳ Ｐゴシック" pitchFamily="-112" charset="-128"/>
        </a:defRPr>
      </a:lvl4pPr>
      <a:lvl5pPr algn="l" defTabSz="457200" rtl="0" fontAlgn="base">
        <a:spcBef>
          <a:spcPct val="0"/>
        </a:spcBef>
        <a:spcAft>
          <a:spcPct val="0"/>
        </a:spcAft>
        <a:defRPr sz="2600" b="1">
          <a:solidFill>
            <a:srgbClr val="002147"/>
          </a:solidFill>
          <a:latin typeface="Arial" charset="0"/>
          <a:ea typeface="ＭＳ Ｐゴシック" pitchFamily="-112" charset="-128"/>
        </a:defRPr>
      </a:lvl5pPr>
      <a:lvl6pPr marL="457200"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6pPr>
      <a:lvl7pPr marL="914400"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7pPr>
      <a:lvl8pPr marL="1371600"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8pPr>
      <a:lvl9pPr marL="1828800"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9pPr>
    </p:titleStyle>
    <p:bodyStyle>
      <a:lvl1pPr marL="266700" indent="-266700" algn="l" defTabSz="457200" rtl="0" fontAlgn="base">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1pPr>
      <a:lvl2pPr marL="625475" indent="-358775" algn="l" defTabSz="457200" rtl="0" fontAlgn="base">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2pPr>
      <a:lvl3pPr marL="892175" indent="-266700" algn="l" defTabSz="457200" rtl="0" fontAlgn="base">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3pPr>
      <a:lvl4pPr marL="1168400" indent="-276225" algn="l" defTabSz="457200" rtl="0" fontAlgn="base">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4pPr>
      <a:lvl5pPr marL="1343025" indent="-174625" algn="l" defTabSz="457200" rtl="0" fontAlgn="base">
        <a:spcBef>
          <a:spcPct val="20000"/>
        </a:spcBef>
        <a:spcAft>
          <a:spcPct val="0"/>
        </a:spcAft>
        <a:buFont typeface="Arial" charset="0"/>
        <a:buChar char="»"/>
        <a:defRPr sz="1600" kern="1200">
          <a:solidFill>
            <a:srgbClr val="000000"/>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87341"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GB" smtClean="0"/>
              <a:t>Click to edit Master title style</a:t>
            </a:r>
            <a:endParaRPr lang="en-US" smtClean="0"/>
          </a:p>
        </p:txBody>
      </p:sp>
      <p:sp>
        <p:nvSpPr>
          <p:cNvPr id="1027" name="Text Placeholder 2"/>
          <p:cNvSpPr>
            <a:spLocks noGrp="1"/>
          </p:cNvSpPr>
          <p:nvPr>
            <p:ph type="body" idx="1"/>
          </p:nvPr>
        </p:nvSpPr>
        <p:spPr bwMode="auto">
          <a:xfrm>
            <a:off x="287341"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5" name="Footer Placeholder 4"/>
          <p:cNvSpPr>
            <a:spLocks noGrp="1"/>
          </p:cNvSpPr>
          <p:nvPr>
            <p:ph type="ftr" sz="quarter" idx="3"/>
          </p:nvPr>
        </p:nvSpPr>
        <p:spPr>
          <a:xfrm>
            <a:off x="631825" y="6402390"/>
            <a:ext cx="8135939" cy="365125"/>
          </a:xfrm>
          <a:prstGeom prst="rect">
            <a:avLst/>
          </a:prstGeom>
        </p:spPr>
        <p:txBody>
          <a:bodyPr vert="horz" lIns="0" tIns="0" rIns="0" bIns="0" rtlCol="0" anchor="ctr"/>
          <a:lstStyle>
            <a:lvl1pPr algn="l" fontAlgn="auto">
              <a:spcBef>
                <a:spcPts val="0"/>
              </a:spcBef>
              <a:spcAft>
                <a:spcPts val="0"/>
              </a:spcAft>
              <a:defRPr sz="1100" b="1">
                <a:solidFill>
                  <a:srgbClr val="002147"/>
                </a:solidFill>
                <a:latin typeface="+mn-lt"/>
                <a:cs typeface="+mn-cs"/>
              </a:defRPr>
            </a:lvl1pPr>
          </a:lstStyle>
          <a:p>
            <a:pPr defTabSz="457200">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4"/>
          </p:nvPr>
        </p:nvSpPr>
        <p:spPr>
          <a:xfrm>
            <a:off x="287341" y="6391277"/>
            <a:ext cx="344487" cy="360363"/>
          </a:xfrm>
          <a:prstGeom prst="rect">
            <a:avLst/>
          </a:prstGeom>
        </p:spPr>
        <p:txBody>
          <a:bodyPr vert="horz" lIns="0" tIns="45720" rIns="0" bIns="0" rtlCol="0" anchor="ctr" anchorCtr="0"/>
          <a:lstStyle>
            <a:lvl1pPr algn="l" fontAlgn="auto">
              <a:spcBef>
                <a:spcPts val="0"/>
              </a:spcBef>
              <a:spcAft>
                <a:spcPts val="0"/>
              </a:spcAft>
              <a:defRPr sz="1100" b="0">
                <a:solidFill>
                  <a:schemeClr val="tx1">
                    <a:tint val="75000"/>
                  </a:schemeClr>
                </a:solidFill>
                <a:latin typeface="+mn-lt"/>
                <a:cs typeface="+mn-cs"/>
              </a:defRPr>
            </a:lvl1pPr>
          </a:lstStyle>
          <a:p>
            <a:pPr defTabSz="457200">
              <a:defRPr/>
            </a:pPr>
            <a:fld id="{D4234777-7728-476F-80C3-73D9AFD66F13}" type="slidenum">
              <a:rPr lang="en-US">
                <a:solidFill>
                  <a:srgbClr val="002147">
                    <a:tint val="75000"/>
                  </a:srgbClr>
                </a:solidFill>
              </a:rPr>
              <a:pPr defTabSz="457200">
                <a:defRPr/>
              </a:pPr>
              <a:t>‹#›</a:t>
            </a:fld>
            <a:endParaRPr lang="en-US" dirty="0">
              <a:solidFill>
                <a:srgbClr val="002147">
                  <a:tint val="75000"/>
                </a:srgbClr>
              </a:solidFill>
            </a:endParaRPr>
          </a:p>
        </p:txBody>
      </p:sp>
      <p:cxnSp>
        <p:nvCxnSpPr>
          <p:cNvPr id="9" name="Straight Connector 8"/>
          <p:cNvCxnSpPr/>
          <p:nvPr/>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31" name="Picture 9" descr="8010_Powerpoint_Page.jpg"/>
          <p:cNvPicPr>
            <a:picLocks noChangeAspect="1"/>
          </p:cNvPicPr>
          <p:nvPr/>
        </p:nvPicPr>
        <p:blipFill>
          <a:blip r:embed="rId52" cstate="print">
            <a:extLst>
              <a:ext uri="{28A0092B-C50C-407E-A947-70E740481C1C}">
                <a14:useLocalDpi xmlns:a14="http://schemas.microsoft.com/office/drawing/2010/main" val="0"/>
              </a:ext>
            </a:extLst>
          </a:blip>
          <a:srcRect t="822" b="77174"/>
          <a:stretch>
            <a:fillRect/>
          </a:stretch>
        </p:blipFill>
        <p:spPr bwMode="auto">
          <a:xfrm>
            <a:off x="7281864"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3315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 id="2147483870" r:id="rId35"/>
    <p:sldLayoutId id="2147483871" r:id="rId36"/>
    <p:sldLayoutId id="2147483872" r:id="rId37"/>
    <p:sldLayoutId id="2147483873" r:id="rId38"/>
    <p:sldLayoutId id="2147483874" r:id="rId39"/>
    <p:sldLayoutId id="2147483875" r:id="rId40"/>
    <p:sldLayoutId id="2147483876" r:id="rId41"/>
    <p:sldLayoutId id="2147483877" r:id="rId42"/>
    <p:sldLayoutId id="2147483878" r:id="rId43"/>
    <p:sldLayoutId id="2147483879" r:id="rId44"/>
    <p:sldLayoutId id="2147483880" r:id="rId45"/>
    <p:sldLayoutId id="2147483881" r:id="rId46"/>
    <p:sldLayoutId id="2147483882" r:id="rId47"/>
    <p:sldLayoutId id="2147483883" r:id="rId48"/>
    <p:sldLayoutId id="2147483884" r:id="rId49"/>
    <p:sldLayoutId id="2147483885" r:id="rId50"/>
  </p:sldLayoutIdLst>
  <p:hf hdr="0" dt="0"/>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defRPr>
      </a:lvl2pPr>
      <a:lvl3pPr algn="l" defTabSz="457200" rtl="0" eaLnBrk="0" fontAlgn="base" hangingPunct="0">
        <a:spcBef>
          <a:spcPct val="0"/>
        </a:spcBef>
        <a:spcAft>
          <a:spcPct val="0"/>
        </a:spcAft>
        <a:defRPr sz="2600" b="1">
          <a:solidFill>
            <a:srgbClr val="002147"/>
          </a:solidFill>
          <a:latin typeface="Arial" charset="0"/>
        </a:defRPr>
      </a:lvl3pPr>
      <a:lvl4pPr algn="l" defTabSz="457200" rtl="0" eaLnBrk="0" fontAlgn="base" hangingPunct="0">
        <a:spcBef>
          <a:spcPct val="0"/>
        </a:spcBef>
        <a:spcAft>
          <a:spcPct val="0"/>
        </a:spcAft>
        <a:defRPr sz="2600" b="1">
          <a:solidFill>
            <a:srgbClr val="002147"/>
          </a:solidFill>
          <a:latin typeface="Arial" charset="0"/>
        </a:defRPr>
      </a:lvl4pPr>
      <a:lvl5pPr algn="l" defTabSz="457200" rtl="0" eaLnBrk="0" fontAlgn="base" hangingPunct="0">
        <a:spcBef>
          <a:spcPct val="0"/>
        </a:spcBef>
        <a:spcAft>
          <a:spcPct val="0"/>
        </a:spcAft>
        <a:defRPr sz="2600" b="1">
          <a:solidFill>
            <a:srgbClr val="002147"/>
          </a:solidFill>
          <a:latin typeface="Arial" charset="0"/>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266700" indent="-266700"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87341"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GB" smtClean="0"/>
              <a:t>Click to edit Master title style</a:t>
            </a:r>
            <a:endParaRPr lang="en-US" smtClean="0"/>
          </a:p>
        </p:txBody>
      </p:sp>
      <p:sp>
        <p:nvSpPr>
          <p:cNvPr id="1027" name="Text Placeholder 2"/>
          <p:cNvSpPr>
            <a:spLocks noGrp="1"/>
          </p:cNvSpPr>
          <p:nvPr>
            <p:ph type="body" idx="1"/>
          </p:nvPr>
        </p:nvSpPr>
        <p:spPr bwMode="auto">
          <a:xfrm>
            <a:off x="287341"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5" name="Footer Placeholder 4"/>
          <p:cNvSpPr>
            <a:spLocks noGrp="1"/>
          </p:cNvSpPr>
          <p:nvPr>
            <p:ph type="ftr" sz="quarter" idx="3"/>
          </p:nvPr>
        </p:nvSpPr>
        <p:spPr>
          <a:xfrm>
            <a:off x="631825" y="6402390"/>
            <a:ext cx="8135939" cy="365125"/>
          </a:xfrm>
          <a:prstGeom prst="rect">
            <a:avLst/>
          </a:prstGeom>
        </p:spPr>
        <p:txBody>
          <a:bodyPr vert="horz" lIns="0" tIns="0" rIns="0" bIns="0" rtlCol="0" anchor="ctr"/>
          <a:lstStyle>
            <a:lvl1pPr algn="l" fontAlgn="auto">
              <a:spcBef>
                <a:spcPts val="0"/>
              </a:spcBef>
              <a:spcAft>
                <a:spcPts val="0"/>
              </a:spcAft>
              <a:defRPr sz="1100" b="1">
                <a:solidFill>
                  <a:srgbClr val="002147"/>
                </a:solidFill>
                <a:latin typeface="+mn-lt"/>
                <a:cs typeface="+mn-cs"/>
              </a:defRPr>
            </a:lvl1pPr>
          </a:lstStyle>
          <a:p>
            <a:pPr defTabSz="457200">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4"/>
          </p:nvPr>
        </p:nvSpPr>
        <p:spPr>
          <a:xfrm>
            <a:off x="287341" y="6391277"/>
            <a:ext cx="344487" cy="360363"/>
          </a:xfrm>
          <a:prstGeom prst="rect">
            <a:avLst/>
          </a:prstGeom>
        </p:spPr>
        <p:txBody>
          <a:bodyPr vert="horz" lIns="0" tIns="45720" rIns="0" bIns="0" rtlCol="0" anchor="ctr" anchorCtr="0"/>
          <a:lstStyle>
            <a:lvl1pPr algn="l" fontAlgn="auto">
              <a:spcBef>
                <a:spcPts val="0"/>
              </a:spcBef>
              <a:spcAft>
                <a:spcPts val="0"/>
              </a:spcAft>
              <a:defRPr sz="1100" b="0">
                <a:solidFill>
                  <a:schemeClr val="tx1">
                    <a:tint val="75000"/>
                  </a:schemeClr>
                </a:solidFill>
                <a:latin typeface="+mn-lt"/>
                <a:cs typeface="+mn-cs"/>
              </a:defRPr>
            </a:lvl1pPr>
          </a:lstStyle>
          <a:p>
            <a:pPr defTabSz="457200">
              <a:defRPr/>
            </a:pPr>
            <a:fld id="{49DA62EE-533F-4E78-BB51-2F8726783700}" type="slidenum">
              <a:rPr lang="en-US">
                <a:solidFill>
                  <a:srgbClr val="002147">
                    <a:tint val="75000"/>
                  </a:srgbClr>
                </a:solidFill>
              </a:rPr>
              <a:pPr defTabSz="457200">
                <a:defRPr/>
              </a:pPr>
              <a:t>‹#›</a:t>
            </a:fld>
            <a:endParaRPr lang="en-US" dirty="0">
              <a:solidFill>
                <a:srgbClr val="002147">
                  <a:tint val="75000"/>
                </a:srgbClr>
              </a:solidFill>
            </a:endParaRPr>
          </a:p>
        </p:txBody>
      </p:sp>
      <p:cxnSp>
        <p:nvCxnSpPr>
          <p:cNvPr id="9" name="Straight Connector 8"/>
          <p:cNvCxnSpPr/>
          <p:nvPr/>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31" name="Picture 9" descr="8010_Powerpoint_Page.jpg"/>
          <p:cNvPicPr>
            <a:picLocks noChangeAspect="1"/>
          </p:cNvPicPr>
          <p:nvPr userDrawn="1"/>
        </p:nvPicPr>
        <p:blipFill>
          <a:blip r:embed="rId53" cstate="print">
            <a:extLst>
              <a:ext uri="{28A0092B-C50C-407E-A947-70E740481C1C}">
                <a14:useLocalDpi xmlns:a14="http://schemas.microsoft.com/office/drawing/2010/main" val="0"/>
              </a:ext>
            </a:extLst>
          </a:blip>
          <a:srcRect t="822" b="77174"/>
          <a:stretch>
            <a:fillRect/>
          </a:stretch>
        </p:blipFill>
        <p:spPr bwMode="auto">
          <a:xfrm>
            <a:off x="7281864"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884918"/>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 id="2147483923" r:id="rId21"/>
    <p:sldLayoutId id="2147483924" r:id="rId22"/>
    <p:sldLayoutId id="2147483925" r:id="rId23"/>
    <p:sldLayoutId id="2147483926" r:id="rId24"/>
    <p:sldLayoutId id="2147483927" r:id="rId25"/>
    <p:sldLayoutId id="2147483928" r:id="rId26"/>
    <p:sldLayoutId id="2147483929" r:id="rId27"/>
    <p:sldLayoutId id="2147483930" r:id="rId28"/>
    <p:sldLayoutId id="2147483931" r:id="rId29"/>
    <p:sldLayoutId id="2147483932" r:id="rId30"/>
    <p:sldLayoutId id="2147483933" r:id="rId31"/>
    <p:sldLayoutId id="2147483934" r:id="rId32"/>
    <p:sldLayoutId id="2147483935" r:id="rId33"/>
    <p:sldLayoutId id="2147483936" r:id="rId34"/>
    <p:sldLayoutId id="2147483937" r:id="rId35"/>
    <p:sldLayoutId id="2147483938" r:id="rId36"/>
    <p:sldLayoutId id="2147483939" r:id="rId37"/>
    <p:sldLayoutId id="2147483940" r:id="rId38"/>
    <p:sldLayoutId id="2147483941" r:id="rId39"/>
    <p:sldLayoutId id="2147483942" r:id="rId40"/>
    <p:sldLayoutId id="2147483943" r:id="rId41"/>
    <p:sldLayoutId id="2147483944" r:id="rId42"/>
    <p:sldLayoutId id="2147483945" r:id="rId43"/>
    <p:sldLayoutId id="2147483946" r:id="rId44"/>
    <p:sldLayoutId id="2147483947" r:id="rId45"/>
    <p:sldLayoutId id="2147483948" r:id="rId46"/>
    <p:sldLayoutId id="2147483949" r:id="rId47"/>
    <p:sldLayoutId id="2147483950" r:id="rId48"/>
    <p:sldLayoutId id="2147483951" r:id="rId49"/>
    <p:sldLayoutId id="2147483952" r:id="rId50"/>
    <p:sldLayoutId id="2147483954" r:id="rId51"/>
  </p:sldLayoutIdLst>
  <p:hf hdr="0" dt="0"/>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defRPr>
      </a:lvl2pPr>
      <a:lvl3pPr algn="l" defTabSz="457200" rtl="0" eaLnBrk="0" fontAlgn="base" hangingPunct="0">
        <a:spcBef>
          <a:spcPct val="0"/>
        </a:spcBef>
        <a:spcAft>
          <a:spcPct val="0"/>
        </a:spcAft>
        <a:defRPr sz="2600" b="1">
          <a:solidFill>
            <a:srgbClr val="002147"/>
          </a:solidFill>
          <a:latin typeface="Arial" charset="0"/>
        </a:defRPr>
      </a:lvl3pPr>
      <a:lvl4pPr algn="l" defTabSz="457200" rtl="0" eaLnBrk="0" fontAlgn="base" hangingPunct="0">
        <a:spcBef>
          <a:spcPct val="0"/>
        </a:spcBef>
        <a:spcAft>
          <a:spcPct val="0"/>
        </a:spcAft>
        <a:defRPr sz="2600" b="1">
          <a:solidFill>
            <a:srgbClr val="002147"/>
          </a:solidFill>
          <a:latin typeface="Arial" charset="0"/>
        </a:defRPr>
      </a:lvl4pPr>
      <a:lvl5pPr algn="l" defTabSz="457200" rtl="0" eaLnBrk="0" fontAlgn="base" hangingPunct="0">
        <a:spcBef>
          <a:spcPct val="0"/>
        </a:spcBef>
        <a:spcAft>
          <a:spcPct val="0"/>
        </a:spcAft>
        <a:defRPr sz="2600" b="1">
          <a:solidFill>
            <a:srgbClr val="002147"/>
          </a:solidFill>
          <a:latin typeface="Arial" charset="0"/>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266700" indent="-266700"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87341"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GB" smtClean="0"/>
              <a:t>Click to edit Master title style</a:t>
            </a:r>
            <a:endParaRPr lang="en-US" smtClean="0"/>
          </a:p>
        </p:txBody>
      </p:sp>
      <p:sp>
        <p:nvSpPr>
          <p:cNvPr id="1027" name="Text Placeholder 2"/>
          <p:cNvSpPr>
            <a:spLocks noGrp="1"/>
          </p:cNvSpPr>
          <p:nvPr>
            <p:ph type="body" idx="1"/>
          </p:nvPr>
        </p:nvSpPr>
        <p:spPr bwMode="auto">
          <a:xfrm>
            <a:off x="287341"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5" name="Footer Placeholder 4"/>
          <p:cNvSpPr>
            <a:spLocks noGrp="1"/>
          </p:cNvSpPr>
          <p:nvPr>
            <p:ph type="ftr" sz="quarter" idx="3"/>
          </p:nvPr>
        </p:nvSpPr>
        <p:spPr>
          <a:xfrm>
            <a:off x="631825" y="6402390"/>
            <a:ext cx="8135939" cy="365125"/>
          </a:xfrm>
          <a:prstGeom prst="rect">
            <a:avLst/>
          </a:prstGeom>
        </p:spPr>
        <p:txBody>
          <a:bodyPr vert="horz" lIns="0" tIns="0" rIns="0" bIns="0" rtlCol="0" anchor="ctr"/>
          <a:lstStyle>
            <a:lvl1pPr algn="l" fontAlgn="auto">
              <a:spcBef>
                <a:spcPts val="0"/>
              </a:spcBef>
              <a:spcAft>
                <a:spcPts val="0"/>
              </a:spcAft>
              <a:defRPr sz="1100" b="1">
                <a:solidFill>
                  <a:srgbClr val="002147"/>
                </a:solidFill>
                <a:latin typeface="+mn-lt"/>
                <a:cs typeface="+mn-cs"/>
              </a:defRPr>
            </a:lvl1pPr>
          </a:lstStyle>
          <a:p>
            <a:pPr defTabSz="457200">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4"/>
          </p:nvPr>
        </p:nvSpPr>
        <p:spPr>
          <a:xfrm>
            <a:off x="287341" y="6391277"/>
            <a:ext cx="344487" cy="360363"/>
          </a:xfrm>
          <a:prstGeom prst="rect">
            <a:avLst/>
          </a:prstGeom>
        </p:spPr>
        <p:txBody>
          <a:bodyPr vert="horz" lIns="0" tIns="45720" rIns="0" bIns="0" rtlCol="0" anchor="ctr" anchorCtr="0"/>
          <a:lstStyle>
            <a:lvl1pPr algn="l" fontAlgn="auto">
              <a:spcBef>
                <a:spcPts val="0"/>
              </a:spcBef>
              <a:spcAft>
                <a:spcPts val="0"/>
              </a:spcAft>
              <a:defRPr sz="1100" b="0">
                <a:solidFill>
                  <a:schemeClr val="tx1">
                    <a:tint val="75000"/>
                  </a:schemeClr>
                </a:solidFill>
                <a:latin typeface="+mn-lt"/>
                <a:cs typeface="+mn-cs"/>
              </a:defRPr>
            </a:lvl1pPr>
          </a:lstStyle>
          <a:p>
            <a:pPr defTabSz="457200">
              <a:defRPr/>
            </a:pPr>
            <a:fld id="{49DA62EE-533F-4E78-BB51-2F8726783700}" type="slidenum">
              <a:rPr lang="en-US">
                <a:solidFill>
                  <a:srgbClr val="002147">
                    <a:tint val="75000"/>
                  </a:srgbClr>
                </a:solidFill>
              </a:rPr>
              <a:pPr defTabSz="457200">
                <a:defRPr/>
              </a:pPr>
              <a:t>‹#›</a:t>
            </a:fld>
            <a:endParaRPr lang="en-US" dirty="0">
              <a:solidFill>
                <a:srgbClr val="002147">
                  <a:tint val="75000"/>
                </a:srgbClr>
              </a:solidFill>
            </a:endParaRPr>
          </a:p>
        </p:txBody>
      </p:sp>
      <p:cxnSp>
        <p:nvCxnSpPr>
          <p:cNvPr id="9" name="Straight Connector 8"/>
          <p:cNvCxnSpPr/>
          <p:nvPr/>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31" name="Picture 9" descr="8010_Powerpoint_Page.jpg"/>
          <p:cNvPicPr>
            <a:picLocks noChangeAspect="1"/>
          </p:cNvPicPr>
          <p:nvPr userDrawn="1"/>
        </p:nvPicPr>
        <p:blipFill>
          <a:blip r:embed="rId53" cstate="print">
            <a:extLst>
              <a:ext uri="{28A0092B-C50C-407E-A947-70E740481C1C}">
                <a14:useLocalDpi xmlns:a14="http://schemas.microsoft.com/office/drawing/2010/main" val="0"/>
              </a:ext>
            </a:extLst>
          </a:blip>
          <a:srcRect t="822" b="77174"/>
          <a:stretch>
            <a:fillRect/>
          </a:stretch>
        </p:blipFill>
        <p:spPr bwMode="auto">
          <a:xfrm>
            <a:off x="7281864"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807885"/>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 id="2147483976" r:id="rId21"/>
    <p:sldLayoutId id="2147483977" r:id="rId22"/>
    <p:sldLayoutId id="2147483978" r:id="rId23"/>
    <p:sldLayoutId id="2147483979" r:id="rId24"/>
    <p:sldLayoutId id="2147483980" r:id="rId25"/>
    <p:sldLayoutId id="2147483981" r:id="rId26"/>
    <p:sldLayoutId id="2147483982" r:id="rId27"/>
    <p:sldLayoutId id="2147483983" r:id="rId28"/>
    <p:sldLayoutId id="2147483984" r:id="rId29"/>
    <p:sldLayoutId id="2147483985" r:id="rId30"/>
    <p:sldLayoutId id="2147483986" r:id="rId31"/>
    <p:sldLayoutId id="2147483987" r:id="rId32"/>
    <p:sldLayoutId id="2147483988" r:id="rId33"/>
    <p:sldLayoutId id="2147483989" r:id="rId34"/>
    <p:sldLayoutId id="2147483990" r:id="rId35"/>
    <p:sldLayoutId id="2147483991" r:id="rId36"/>
    <p:sldLayoutId id="2147483992" r:id="rId37"/>
    <p:sldLayoutId id="2147483993" r:id="rId38"/>
    <p:sldLayoutId id="2147483994" r:id="rId39"/>
    <p:sldLayoutId id="2147483995" r:id="rId40"/>
    <p:sldLayoutId id="2147483996" r:id="rId41"/>
    <p:sldLayoutId id="2147483997" r:id="rId42"/>
    <p:sldLayoutId id="2147483998" r:id="rId43"/>
    <p:sldLayoutId id="2147483999" r:id="rId44"/>
    <p:sldLayoutId id="2147484000" r:id="rId45"/>
    <p:sldLayoutId id="2147484001" r:id="rId46"/>
    <p:sldLayoutId id="2147484002" r:id="rId47"/>
    <p:sldLayoutId id="2147484003" r:id="rId48"/>
    <p:sldLayoutId id="2147484004" r:id="rId49"/>
    <p:sldLayoutId id="2147484005" r:id="rId50"/>
    <p:sldLayoutId id="2147484007" r:id="rId51"/>
  </p:sldLayoutIdLst>
  <p:hf hdr="0" dt="0"/>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defRPr>
      </a:lvl2pPr>
      <a:lvl3pPr algn="l" defTabSz="457200" rtl="0" eaLnBrk="0" fontAlgn="base" hangingPunct="0">
        <a:spcBef>
          <a:spcPct val="0"/>
        </a:spcBef>
        <a:spcAft>
          <a:spcPct val="0"/>
        </a:spcAft>
        <a:defRPr sz="2600" b="1">
          <a:solidFill>
            <a:srgbClr val="002147"/>
          </a:solidFill>
          <a:latin typeface="Arial" charset="0"/>
        </a:defRPr>
      </a:lvl3pPr>
      <a:lvl4pPr algn="l" defTabSz="457200" rtl="0" eaLnBrk="0" fontAlgn="base" hangingPunct="0">
        <a:spcBef>
          <a:spcPct val="0"/>
        </a:spcBef>
        <a:spcAft>
          <a:spcPct val="0"/>
        </a:spcAft>
        <a:defRPr sz="2600" b="1">
          <a:solidFill>
            <a:srgbClr val="002147"/>
          </a:solidFill>
          <a:latin typeface="Arial" charset="0"/>
        </a:defRPr>
      </a:lvl4pPr>
      <a:lvl5pPr algn="l" defTabSz="457200" rtl="0" eaLnBrk="0" fontAlgn="base" hangingPunct="0">
        <a:spcBef>
          <a:spcPct val="0"/>
        </a:spcBef>
        <a:spcAft>
          <a:spcPct val="0"/>
        </a:spcAft>
        <a:defRPr sz="2600" b="1">
          <a:solidFill>
            <a:srgbClr val="002147"/>
          </a:solidFill>
          <a:latin typeface="Arial" charset="0"/>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266700" indent="-266700"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87341"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GB" smtClean="0"/>
              <a:t>Click to edit Master title style</a:t>
            </a:r>
            <a:endParaRPr lang="en-US" smtClean="0"/>
          </a:p>
        </p:txBody>
      </p:sp>
      <p:sp>
        <p:nvSpPr>
          <p:cNvPr id="1027" name="Text Placeholder 2"/>
          <p:cNvSpPr>
            <a:spLocks noGrp="1"/>
          </p:cNvSpPr>
          <p:nvPr>
            <p:ph type="body" idx="1"/>
          </p:nvPr>
        </p:nvSpPr>
        <p:spPr bwMode="auto">
          <a:xfrm>
            <a:off x="287341"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5" name="Footer Placeholder 4"/>
          <p:cNvSpPr>
            <a:spLocks noGrp="1"/>
          </p:cNvSpPr>
          <p:nvPr>
            <p:ph type="ftr" sz="quarter" idx="3"/>
          </p:nvPr>
        </p:nvSpPr>
        <p:spPr>
          <a:xfrm>
            <a:off x="631825" y="6402390"/>
            <a:ext cx="8135939" cy="365125"/>
          </a:xfrm>
          <a:prstGeom prst="rect">
            <a:avLst/>
          </a:prstGeom>
        </p:spPr>
        <p:txBody>
          <a:bodyPr vert="horz" lIns="0" tIns="0" rIns="0" bIns="0" rtlCol="0" anchor="ctr"/>
          <a:lstStyle>
            <a:lvl1pPr algn="l" fontAlgn="auto">
              <a:spcBef>
                <a:spcPts val="0"/>
              </a:spcBef>
              <a:spcAft>
                <a:spcPts val="0"/>
              </a:spcAft>
              <a:defRPr sz="1100" b="1">
                <a:solidFill>
                  <a:srgbClr val="002147"/>
                </a:solidFill>
                <a:latin typeface="+mn-lt"/>
                <a:cs typeface="+mn-cs"/>
              </a:defRPr>
            </a:lvl1pPr>
          </a:lstStyle>
          <a:p>
            <a:pPr defTabSz="457200">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4"/>
          </p:nvPr>
        </p:nvSpPr>
        <p:spPr>
          <a:xfrm>
            <a:off x="287341" y="6391277"/>
            <a:ext cx="344487" cy="360363"/>
          </a:xfrm>
          <a:prstGeom prst="rect">
            <a:avLst/>
          </a:prstGeom>
        </p:spPr>
        <p:txBody>
          <a:bodyPr vert="horz" lIns="0" tIns="45720" rIns="0" bIns="0" rtlCol="0" anchor="ctr" anchorCtr="0"/>
          <a:lstStyle>
            <a:lvl1pPr algn="l" fontAlgn="auto">
              <a:spcBef>
                <a:spcPts val="0"/>
              </a:spcBef>
              <a:spcAft>
                <a:spcPts val="0"/>
              </a:spcAft>
              <a:defRPr sz="1100" b="0">
                <a:solidFill>
                  <a:schemeClr val="tx1">
                    <a:tint val="75000"/>
                  </a:schemeClr>
                </a:solidFill>
                <a:latin typeface="+mn-lt"/>
                <a:cs typeface="+mn-cs"/>
              </a:defRPr>
            </a:lvl1pPr>
          </a:lstStyle>
          <a:p>
            <a:pPr defTabSz="457200">
              <a:defRPr/>
            </a:pPr>
            <a:fld id="{49DA62EE-533F-4E78-BB51-2F8726783700}" type="slidenum">
              <a:rPr lang="en-US">
                <a:solidFill>
                  <a:srgbClr val="002147">
                    <a:tint val="75000"/>
                  </a:srgbClr>
                </a:solidFill>
              </a:rPr>
              <a:pPr defTabSz="457200">
                <a:defRPr/>
              </a:pPr>
              <a:t>‹#›</a:t>
            </a:fld>
            <a:endParaRPr lang="en-US" dirty="0">
              <a:solidFill>
                <a:srgbClr val="002147">
                  <a:tint val="75000"/>
                </a:srgbClr>
              </a:solidFill>
            </a:endParaRPr>
          </a:p>
        </p:txBody>
      </p:sp>
      <p:cxnSp>
        <p:nvCxnSpPr>
          <p:cNvPr id="9" name="Straight Connector 8"/>
          <p:cNvCxnSpPr/>
          <p:nvPr/>
        </p:nvCxnSpPr>
        <p:spPr>
          <a:xfrm>
            <a:off x="287340" y="1917702"/>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31" name="Picture 9" descr="8010_Powerpoint_Page.jpg"/>
          <p:cNvPicPr>
            <a:picLocks noChangeAspect="1"/>
          </p:cNvPicPr>
          <p:nvPr userDrawn="1"/>
        </p:nvPicPr>
        <p:blipFill>
          <a:blip r:embed="rId53" cstate="print">
            <a:extLst>
              <a:ext uri="{28A0092B-C50C-407E-A947-70E740481C1C}">
                <a14:useLocalDpi xmlns:a14="http://schemas.microsoft.com/office/drawing/2010/main" val="0"/>
              </a:ext>
            </a:extLst>
          </a:blip>
          <a:srcRect t="822" b="77174"/>
          <a:stretch>
            <a:fillRect/>
          </a:stretch>
        </p:blipFill>
        <p:spPr bwMode="auto">
          <a:xfrm>
            <a:off x="7281864"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385734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 id="2147484027" r:id="rId19"/>
    <p:sldLayoutId id="2147484028" r:id="rId20"/>
    <p:sldLayoutId id="2147484029" r:id="rId21"/>
    <p:sldLayoutId id="2147484030" r:id="rId22"/>
    <p:sldLayoutId id="2147484031" r:id="rId23"/>
    <p:sldLayoutId id="2147484032" r:id="rId24"/>
    <p:sldLayoutId id="2147484033" r:id="rId25"/>
    <p:sldLayoutId id="2147484034" r:id="rId26"/>
    <p:sldLayoutId id="2147484035" r:id="rId27"/>
    <p:sldLayoutId id="2147484036" r:id="rId28"/>
    <p:sldLayoutId id="2147484037" r:id="rId29"/>
    <p:sldLayoutId id="2147484038" r:id="rId30"/>
    <p:sldLayoutId id="2147484039" r:id="rId31"/>
    <p:sldLayoutId id="2147484040" r:id="rId32"/>
    <p:sldLayoutId id="2147484041" r:id="rId33"/>
    <p:sldLayoutId id="2147484042" r:id="rId34"/>
    <p:sldLayoutId id="2147484043" r:id="rId35"/>
    <p:sldLayoutId id="2147484044" r:id="rId36"/>
    <p:sldLayoutId id="2147484045" r:id="rId37"/>
    <p:sldLayoutId id="2147484046" r:id="rId38"/>
    <p:sldLayoutId id="2147484047" r:id="rId39"/>
    <p:sldLayoutId id="2147484048" r:id="rId40"/>
    <p:sldLayoutId id="2147484049" r:id="rId41"/>
    <p:sldLayoutId id="2147484050" r:id="rId42"/>
    <p:sldLayoutId id="2147484051" r:id="rId43"/>
    <p:sldLayoutId id="2147484052" r:id="rId44"/>
    <p:sldLayoutId id="2147484053" r:id="rId45"/>
    <p:sldLayoutId id="2147484054" r:id="rId46"/>
    <p:sldLayoutId id="2147484055" r:id="rId47"/>
    <p:sldLayoutId id="2147484056" r:id="rId48"/>
    <p:sldLayoutId id="2147484057" r:id="rId49"/>
    <p:sldLayoutId id="2147484058" r:id="rId50"/>
    <p:sldLayoutId id="2147484060" r:id="rId51"/>
  </p:sldLayoutIdLst>
  <p:hf hdr="0" dt="0"/>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defRPr>
      </a:lvl2pPr>
      <a:lvl3pPr algn="l" defTabSz="457200" rtl="0" eaLnBrk="0" fontAlgn="base" hangingPunct="0">
        <a:spcBef>
          <a:spcPct val="0"/>
        </a:spcBef>
        <a:spcAft>
          <a:spcPct val="0"/>
        </a:spcAft>
        <a:defRPr sz="2600" b="1">
          <a:solidFill>
            <a:srgbClr val="002147"/>
          </a:solidFill>
          <a:latin typeface="Arial" charset="0"/>
        </a:defRPr>
      </a:lvl3pPr>
      <a:lvl4pPr algn="l" defTabSz="457200" rtl="0" eaLnBrk="0" fontAlgn="base" hangingPunct="0">
        <a:spcBef>
          <a:spcPct val="0"/>
        </a:spcBef>
        <a:spcAft>
          <a:spcPct val="0"/>
        </a:spcAft>
        <a:defRPr sz="2600" b="1">
          <a:solidFill>
            <a:srgbClr val="002147"/>
          </a:solidFill>
          <a:latin typeface="Arial" charset="0"/>
        </a:defRPr>
      </a:lvl4pPr>
      <a:lvl5pPr algn="l" defTabSz="457200" rtl="0" eaLnBrk="0" fontAlgn="base" hangingPunct="0">
        <a:spcBef>
          <a:spcPct val="0"/>
        </a:spcBef>
        <a:spcAft>
          <a:spcPct val="0"/>
        </a:spcAft>
        <a:defRPr sz="2600" b="1">
          <a:solidFill>
            <a:srgbClr val="002147"/>
          </a:solidFill>
          <a:latin typeface="Arial" charset="0"/>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266700" indent="-266700"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87339"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87339"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631825" y="6402389"/>
            <a:ext cx="8135939" cy="365125"/>
          </a:xfrm>
          <a:prstGeom prst="rect">
            <a:avLst/>
          </a:prstGeom>
        </p:spPr>
        <p:txBody>
          <a:bodyPr vert="horz" wrap="square" lIns="0" tIns="0" rIns="0" bIns="0" numCol="1" anchor="ctr" anchorCtr="0" compatLnSpc="1">
            <a:prstTxWarp prst="textNoShape">
              <a:avLst/>
            </a:prstTxWarp>
          </a:bodyPr>
          <a:lstStyle>
            <a:lvl1pPr>
              <a:defRPr sz="1100" b="1" smtClean="0">
                <a:solidFill>
                  <a:srgbClr val="002147"/>
                </a:solidFill>
              </a:defRPr>
            </a:lvl1pPr>
          </a:lstStyle>
          <a:p>
            <a:pPr defTabSz="457200" fontAlgn="base">
              <a:spcBef>
                <a:spcPct val="0"/>
              </a:spcBef>
              <a:spcAft>
                <a:spcPct val="0"/>
              </a:spcAft>
              <a:defRPr/>
            </a:pPr>
            <a:r>
              <a:rPr lang="en-US">
                <a:ea typeface="ＭＳ Ｐゴシック" pitchFamily="-112" charset="-128"/>
              </a:rPr>
              <a:t>Presentation name </a:t>
            </a:r>
            <a:r>
              <a:rPr lang="en-US" b="0">
                <a:solidFill>
                  <a:srgbClr val="747679"/>
                </a:solidFill>
                <a:ea typeface="ＭＳ Ｐゴシック" pitchFamily="-112" charset="-128"/>
              </a:rPr>
              <a:t>Presenter Name and Date</a:t>
            </a:r>
          </a:p>
        </p:txBody>
      </p:sp>
      <p:sp>
        <p:nvSpPr>
          <p:cNvPr id="6" name="Slide Number Placeholder 5"/>
          <p:cNvSpPr>
            <a:spLocks noGrp="1"/>
          </p:cNvSpPr>
          <p:nvPr>
            <p:ph type="sldNum" sz="quarter" idx="4"/>
          </p:nvPr>
        </p:nvSpPr>
        <p:spPr>
          <a:xfrm>
            <a:off x="287339" y="6391276"/>
            <a:ext cx="344487" cy="360363"/>
          </a:xfrm>
          <a:prstGeom prst="rect">
            <a:avLst/>
          </a:prstGeom>
        </p:spPr>
        <p:txBody>
          <a:bodyPr vert="horz" wrap="square" lIns="0" tIns="45720" rIns="0" bIns="0" numCol="1" anchor="ctr" anchorCtr="0" compatLnSpc="1">
            <a:prstTxWarp prst="textNoShape">
              <a:avLst/>
            </a:prstTxWarp>
          </a:bodyPr>
          <a:lstStyle>
            <a:lvl1pPr>
              <a:defRPr sz="1100" smtClean="0">
                <a:solidFill>
                  <a:srgbClr val="898C94"/>
                </a:solidFill>
              </a:defRPr>
            </a:lvl1pPr>
          </a:lstStyle>
          <a:p>
            <a:pPr defTabSz="457200" fontAlgn="base">
              <a:spcBef>
                <a:spcPct val="0"/>
              </a:spcBef>
              <a:spcAft>
                <a:spcPct val="0"/>
              </a:spcAft>
              <a:defRPr/>
            </a:pPr>
            <a:fld id="{72A5DAD6-E88B-4ACE-B21B-44998D5E96D3}" type="slidenum">
              <a:rPr lang="en-US">
                <a:ea typeface="ＭＳ Ｐゴシック" pitchFamily="-112" charset="-128"/>
              </a:rPr>
              <a:pPr defTabSz="457200" fontAlgn="base">
                <a:spcBef>
                  <a:spcPct val="0"/>
                </a:spcBef>
                <a:spcAft>
                  <a:spcPct val="0"/>
                </a:spcAft>
                <a:defRPr/>
              </a:pPr>
              <a:t>‹#›</a:t>
            </a:fld>
            <a:endParaRPr lang="en-US">
              <a:ea typeface="ＭＳ Ｐゴシック" pitchFamily="-112" charset="-128"/>
            </a:endParaRPr>
          </a:p>
        </p:txBody>
      </p:sp>
      <p:cxnSp>
        <p:nvCxnSpPr>
          <p:cNvPr id="9" name="Straight Connector 8"/>
          <p:cNvCxnSpPr/>
          <p:nvPr/>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31" name="Picture 9" descr="8010_Powerpoint_Page.jpg"/>
          <p:cNvPicPr>
            <a:picLocks noChangeAspect="1"/>
          </p:cNvPicPr>
          <p:nvPr/>
        </p:nvPicPr>
        <p:blipFill>
          <a:blip r:embed="rId11" cstate="print">
            <a:extLst>
              <a:ext uri="{28A0092B-C50C-407E-A947-70E740481C1C}">
                <a14:useLocalDpi xmlns:a14="http://schemas.microsoft.com/office/drawing/2010/main" val="0"/>
              </a:ext>
            </a:extLst>
          </a:blip>
          <a:srcRect t="822" b="77174"/>
          <a:stretch>
            <a:fillRect/>
          </a:stretch>
        </p:blipFill>
        <p:spPr bwMode="auto">
          <a:xfrm>
            <a:off x="7281864"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773526"/>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Lst>
  <p:hf hdr="0" dt="0"/>
  <p:txStyles>
    <p:titleStyle>
      <a:lvl1pPr algn="l" defTabSz="457200" rtl="0" eaLnBrk="1" fontAlgn="base" hangingPunct="1">
        <a:spcBef>
          <a:spcPct val="0"/>
        </a:spcBef>
        <a:spcAft>
          <a:spcPct val="0"/>
        </a:spcAft>
        <a:defRPr sz="2600" b="1" kern="1200">
          <a:solidFill>
            <a:srgbClr val="002147"/>
          </a:solidFill>
          <a:latin typeface="+mj-lt"/>
          <a:ea typeface="ＭＳ Ｐゴシック" pitchFamily="-112" charset="-128"/>
          <a:cs typeface="+mj-cs"/>
        </a:defRPr>
      </a:lvl1pPr>
      <a:lvl2pPr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2pPr>
      <a:lvl3pPr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3pPr>
      <a:lvl4pPr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4pPr>
      <a:lvl5pPr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5pPr>
      <a:lvl6pPr marL="457200"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6pPr>
      <a:lvl7pPr marL="914400"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7pPr>
      <a:lvl8pPr marL="1371600"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8pPr>
      <a:lvl9pPr marL="1828800"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9pPr>
    </p:titleStyle>
    <p:bodyStyle>
      <a:lvl1pPr marL="266700" indent="-266700"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1pPr>
      <a:lvl2pPr marL="625475" indent="-358775"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2pPr>
      <a:lvl3pPr marL="892175" indent="-266700"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3pPr>
      <a:lvl4pPr marL="1168400" indent="-276225"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4pPr>
      <a:lvl5pPr marL="1343025" indent="-174625" algn="l" defTabSz="457200" rtl="0" eaLnBrk="1" fontAlgn="base" hangingPunct="1">
        <a:spcBef>
          <a:spcPct val="20000"/>
        </a:spcBef>
        <a:spcAft>
          <a:spcPct val="0"/>
        </a:spcAft>
        <a:buFont typeface="Arial" charset="0"/>
        <a:buChar char="»"/>
        <a:defRPr sz="1600" kern="1200">
          <a:solidFill>
            <a:srgbClr val="000000"/>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87339"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87339"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631825" y="6402389"/>
            <a:ext cx="8135939" cy="365125"/>
          </a:xfrm>
          <a:prstGeom prst="rect">
            <a:avLst/>
          </a:prstGeom>
        </p:spPr>
        <p:txBody>
          <a:bodyPr vert="horz" wrap="square" lIns="0" tIns="0" rIns="0" bIns="0" numCol="1" anchor="ctr" anchorCtr="0" compatLnSpc="1">
            <a:prstTxWarp prst="textNoShape">
              <a:avLst/>
            </a:prstTxWarp>
          </a:bodyPr>
          <a:lstStyle>
            <a:lvl1pPr>
              <a:defRPr sz="1100" b="1" smtClean="0">
                <a:solidFill>
                  <a:srgbClr val="002147"/>
                </a:solidFill>
              </a:defRPr>
            </a:lvl1pPr>
          </a:lstStyle>
          <a:p>
            <a:pPr defTabSz="457200" fontAlgn="base">
              <a:spcBef>
                <a:spcPct val="0"/>
              </a:spcBef>
              <a:spcAft>
                <a:spcPct val="0"/>
              </a:spcAft>
              <a:defRPr/>
            </a:pPr>
            <a:r>
              <a:rPr lang="en-US">
                <a:ea typeface="ＭＳ Ｐゴシック" pitchFamily="-112" charset="-128"/>
              </a:rPr>
              <a:t>Presentation name </a:t>
            </a:r>
            <a:r>
              <a:rPr lang="en-US" b="0">
                <a:solidFill>
                  <a:srgbClr val="747679"/>
                </a:solidFill>
                <a:ea typeface="ＭＳ Ｐゴシック" pitchFamily="-112" charset="-128"/>
              </a:rPr>
              <a:t>Presenter Name and Date</a:t>
            </a:r>
          </a:p>
        </p:txBody>
      </p:sp>
      <p:sp>
        <p:nvSpPr>
          <p:cNvPr id="6" name="Slide Number Placeholder 5"/>
          <p:cNvSpPr>
            <a:spLocks noGrp="1"/>
          </p:cNvSpPr>
          <p:nvPr>
            <p:ph type="sldNum" sz="quarter" idx="4"/>
          </p:nvPr>
        </p:nvSpPr>
        <p:spPr>
          <a:xfrm>
            <a:off x="287339" y="6391276"/>
            <a:ext cx="344487" cy="360363"/>
          </a:xfrm>
          <a:prstGeom prst="rect">
            <a:avLst/>
          </a:prstGeom>
        </p:spPr>
        <p:txBody>
          <a:bodyPr vert="horz" wrap="square" lIns="0" tIns="45720" rIns="0" bIns="0" numCol="1" anchor="ctr" anchorCtr="0" compatLnSpc="1">
            <a:prstTxWarp prst="textNoShape">
              <a:avLst/>
            </a:prstTxWarp>
          </a:bodyPr>
          <a:lstStyle>
            <a:lvl1pPr>
              <a:defRPr sz="1100" smtClean="0">
                <a:solidFill>
                  <a:srgbClr val="898C94"/>
                </a:solidFill>
              </a:defRPr>
            </a:lvl1pPr>
          </a:lstStyle>
          <a:p>
            <a:pPr defTabSz="457200" fontAlgn="base">
              <a:spcBef>
                <a:spcPct val="0"/>
              </a:spcBef>
              <a:spcAft>
                <a:spcPct val="0"/>
              </a:spcAft>
              <a:defRPr/>
            </a:pPr>
            <a:fld id="{72A5DAD6-E88B-4ACE-B21B-44998D5E96D3}" type="slidenum">
              <a:rPr lang="en-US">
                <a:ea typeface="ＭＳ Ｐゴシック" pitchFamily="-112" charset="-128"/>
              </a:rPr>
              <a:pPr defTabSz="457200" fontAlgn="base">
                <a:spcBef>
                  <a:spcPct val="0"/>
                </a:spcBef>
                <a:spcAft>
                  <a:spcPct val="0"/>
                </a:spcAft>
                <a:defRPr/>
              </a:pPr>
              <a:t>‹#›</a:t>
            </a:fld>
            <a:endParaRPr lang="en-US">
              <a:ea typeface="ＭＳ Ｐゴシック" pitchFamily="-112" charset="-128"/>
            </a:endParaRPr>
          </a:p>
        </p:txBody>
      </p:sp>
      <p:cxnSp>
        <p:nvCxnSpPr>
          <p:cNvPr id="9" name="Straight Connector 8"/>
          <p:cNvCxnSpPr/>
          <p:nvPr/>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31" name="Picture 9" descr="8010_Powerpoint_Page.jpg"/>
          <p:cNvPicPr>
            <a:picLocks noChangeAspect="1"/>
          </p:cNvPicPr>
          <p:nvPr/>
        </p:nvPicPr>
        <p:blipFill>
          <a:blip r:embed="rId11" cstate="print">
            <a:extLst>
              <a:ext uri="{28A0092B-C50C-407E-A947-70E740481C1C}">
                <a14:useLocalDpi xmlns:a14="http://schemas.microsoft.com/office/drawing/2010/main" val="0"/>
              </a:ext>
            </a:extLst>
          </a:blip>
          <a:srcRect t="822" b="77174"/>
          <a:stretch>
            <a:fillRect/>
          </a:stretch>
        </p:blipFill>
        <p:spPr bwMode="auto">
          <a:xfrm>
            <a:off x="7281864"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564823"/>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Lst>
  <p:hf hdr="0" dt="0"/>
  <p:txStyles>
    <p:titleStyle>
      <a:lvl1pPr algn="l" defTabSz="457200" rtl="0" eaLnBrk="1" fontAlgn="base" hangingPunct="1">
        <a:spcBef>
          <a:spcPct val="0"/>
        </a:spcBef>
        <a:spcAft>
          <a:spcPct val="0"/>
        </a:spcAft>
        <a:defRPr sz="2600" b="1" kern="1200">
          <a:solidFill>
            <a:srgbClr val="002147"/>
          </a:solidFill>
          <a:latin typeface="+mj-lt"/>
          <a:ea typeface="ＭＳ Ｐゴシック" pitchFamily="-112" charset="-128"/>
          <a:cs typeface="+mj-cs"/>
        </a:defRPr>
      </a:lvl1pPr>
      <a:lvl2pPr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2pPr>
      <a:lvl3pPr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3pPr>
      <a:lvl4pPr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4pPr>
      <a:lvl5pPr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5pPr>
      <a:lvl6pPr marL="457200"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6pPr>
      <a:lvl7pPr marL="914400"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7pPr>
      <a:lvl8pPr marL="1371600"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8pPr>
      <a:lvl9pPr marL="1828800" algn="l" defTabSz="457200" rtl="0" eaLnBrk="1" fontAlgn="base" hangingPunct="1">
        <a:spcBef>
          <a:spcPct val="0"/>
        </a:spcBef>
        <a:spcAft>
          <a:spcPct val="0"/>
        </a:spcAft>
        <a:defRPr sz="2600" b="1">
          <a:solidFill>
            <a:srgbClr val="002147"/>
          </a:solidFill>
          <a:latin typeface="Arial" charset="0"/>
          <a:ea typeface="ＭＳ Ｐゴシック" pitchFamily="-112" charset="-128"/>
        </a:defRPr>
      </a:lvl9pPr>
    </p:titleStyle>
    <p:bodyStyle>
      <a:lvl1pPr marL="266700" indent="-266700"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1pPr>
      <a:lvl2pPr marL="625475" indent="-358775"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2pPr>
      <a:lvl3pPr marL="892175" indent="-266700"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3pPr>
      <a:lvl4pPr marL="1168400" indent="-276225"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4pPr>
      <a:lvl5pPr marL="1343025" indent="-174625" algn="l" defTabSz="457200" rtl="0" eaLnBrk="1" fontAlgn="base" hangingPunct="1">
        <a:spcBef>
          <a:spcPct val="20000"/>
        </a:spcBef>
        <a:spcAft>
          <a:spcPct val="0"/>
        </a:spcAft>
        <a:buFont typeface="Arial" charset="0"/>
        <a:buChar char="»"/>
        <a:defRPr sz="1600" kern="1200">
          <a:solidFill>
            <a:srgbClr val="000000"/>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87339"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287339"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5" name="Footer Placeholder 4"/>
          <p:cNvSpPr>
            <a:spLocks noGrp="1"/>
          </p:cNvSpPr>
          <p:nvPr>
            <p:ph type="ftr" sz="quarter" idx="3"/>
          </p:nvPr>
        </p:nvSpPr>
        <p:spPr>
          <a:xfrm>
            <a:off x="631825" y="6402389"/>
            <a:ext cx="8135939" cy="365125"/>
          </a:xfrm>
          <a:prstGeom prst="rect">
            <a:avLst/>
          </a:prstGeom>
        </p:spPr>
        <p:txBody>
          <a:bodyPr vert="horz" wrap="square" lIns="0" tIns="0" rIns="0" bIns="0" numCol="1" anchor="ctr" anchorCtr="0" compatLnSpc="1">
            <a:prstTxWarp prst="textNoShape">
              <a:avLst/>
            </a:prstTxWarp>
          </a:bodyPr>
          <a:lstStyle>
            <a:lvl1pPr>
              <a:defRPr sz="1100" b="1">
                <a:solidFill>
                  <a:srgbClr val="002147"/>
                </a:solidFill>
                <a:ea typeface="ＭＳ Ｐゴシック" pitchFamily="-112" charset="-128"/>
              </a:defRPr>
            </a:lvl1pPr>
          </a:lstStyle>
          <a:p>
            <a:pPr defTabSz="457200" fontAlgn="base">
              <a:spcBef>
                <a:spcPct val="0"/>
              </a:spcBef>
              <a:spcAft>
                <a:spcPct val="0"/>
              </a:spcAft>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4"/>
          </p:nvPr>
        </p:nvSpPr>
        <p:spPr>
          <a:xfrm>
            <a:off x="287339" y="6391276"/>
            <a:ext cx="344487" cy="360363"/>
          </a:xfrm>
          <a:prstGeom prst="rect">
            <a:avLst/>
          </a:prstGeom>
        </p:spPr>
        <p:txBody>
          <a:bodyPr vert="horz" wrap="square" lIns="0" tIns="45720" rIns="0" bIns="0" numCol="1" anchor="ctr" anchorCtr="0" compatLnSpc="1">
            <a:prstTxWarp prst="textNoShape">
              <a:avLst/>
            </a:prstTxWarp>
          </a:bodyPr>
          <a:lstStyle>
            <a:lvl1pPr>
              <a:defRPr sz="1100">
                <a:solidFill>
                  <a:srgbClr val="898C94"/>
                </a:solidFill>
              </a:defRPr>
            </a:lvl1pPr>
          </a:lstStyle>
          <a:p>
            <a:pPr defTabSz="457200" fontAlgn="base">
              <a:spcBef>
                <a:spcPct val="0"/>
              </a:spcBef>
              <a:spcAft>
                <a:spcPct val="0"/>
              </a:spcAft>
            </a:pPr>
            <a:fld id="{59752BDE-51F8-4904-A282-D0EF20AABFA0}" type="slidenum">
              <a:rPr lang="en-US" altLang="en-US" smtClean="0">
                <a:ea typeface="ＭＳ Ｐゴシック" pitchFamily="34" charset="-128"/>
              </a:rPr>
              <a:pPr defTabSz="457200" fontAlgn="base">
                <a:spcBef>
                  <a:spcPct val="0"/>
                </a:spcBef>
                <a:spcAft>
                  <a:spcPct val="0"/>
                </a:spcAft>
              </a:pPr>
              <a:t>‹#›</a:t>
            </a:fld>
            <a:endParaRPr lang="en-US" altLang="en-US" smtClean="0">
              <a:ea typeface="ＭＳ Ｐゴシック" pitchFamily="34" charset="-128"/>
            </a:endParaRPr>
          </a:p>
        </p:txBody>
      </p:sp>
      <p:cxnSp>
        <p:nvCxnSpPr>
          <p:cNvPr id="9" name="Straight Connector 8"/>
          <p:cNvCxnSpPr/>
          <p:nvPr/>
        </p:nvCxnSpPr>
        <p:spPr>
          <a:xfrm>
            <a:off x="287339" y="191770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31" name="Picture 9" descr="8010_Powerpoint_Page.jpg"/>
          <p:cNvPicPr>
            <a:picLocks noChangeAspect="1"/>
          </p:cNvPicPr>
          <p:nvPr userDrawn="1"/>
        </p:nvPicPr>
        <p:blipFill>
          <a:blip r:embed="rId11" cstate="print">
            <a:extLst>
              <a:ext uri="{28A0092B-C50C-407E-A947-70E740481C1C}">
                <a14:useLocalDpi xmlns:a14="http://schemas.microsoft.com/office/drawing/2010/main" val="0"/>
              </a:ext>
            </a:extLst>
          </a:blip>
          <a:srcRect t="822" b="77174"/>
          <a:stretch>
            <a:fillRect/>
          </a:stretch>
        </p:blipFill>
        <p:spPr bwMode="auto">
          <a:xfrm>
            <a:off x="7281864"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97177"/>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Lst>
  <p:hf hdr="0" dt="0"/>
  <p:txStyles>
    <p:titleStyle>
      <a:lvl1pPr algn="l" defTabSz="457200" rtl="0" eaLnBrk="0" fontAlgn="base" hangingPunct="0">
        <a:spcBef>
          <a:spcPct val="0"/>
        </a:spcBef>
        <a:spcAft>
          <a:spcPct val="0"/>
        </a:spcAft>
        <a:defRPr sz="2600" b="1" kern="1200">
          <a:solidFill>
            <a:srgbClr val="002147"/>
          </a:solidFill>
          <a:latin typeface="+mj-lt"/>
          <a:ea typeface="ＭＳ Ｐゴシック" pitchFamily="-112" charset="-128"/>
          <a:cs typeface="+mj-cs"/>
        </a:defRPr>
      </a:lvl1pPr>
      <a:lvl2pPr algn="l" defTabSz="457200" rtl="0" eaLnBrk="0" fontAlgn="base" hangingPunct="0">
        <a:spcBef>
          <a:spcPct val="0"/>
        </a:spcBef>
        <a:spcAft>
          <a:spcPct val="0"/>
        </a:spcAft>
        <a:defRPr sz="2600" b="1">
          <a:solidFill>
            <a:srgbClr val="002147"/>
          </a:solidFill>
          <a:latin typeface="Arial" charset="0"/>
          <a:ea typeface="ＭＳ Ｐゴシック" pitchFamily="-112" charset="-128"/>
        </a:defRPr>
      </a:lvl2pPr>
      <a:lvl3pPr algn="l" defTabSz="457200" rtl="0" eaLnBrk="0" fontAlgn="base" hangingPunct="0">
        <a:spcBef>
          <a:spcPct val="0"/>
        </a:spcBef>
        <a:spcAft>
          <a:spcPct val="0"/>
        </a:spcAft>
        <a:defRPr sz="2600" b="1">
          <a:solidFill>
            <a:srgbClr val="002147"/>
          </a:solidFill>
          <a:latin typeface="Arial" charset="0"/>
          <a:ea typeface="ＭＳ Ｐゴシック" pitchFamily="-112" charset="-128"/>
        </a:defRPr>
      </a:lvl3pPr>
      <a:lvl4pPr algn="l" defTabSz="457200" rtl="0" eaLnBrk="0" fontAlgn="base" hangingPunct="0">
        <a:spcBef>
          <a:spcPct val="0"/>
        </a:spcBef>
        <a:spcAft>
          <a:spcPct val="0"/>
        </a:spcAft>
        <a:defRPr sz="2600" b="1">
          <a:solidFill>
            <a:srgbClr val="002147"/>
          </a:solidFill>
          <a:latin typeface="Arial" charset="0"/>
          <a:ea typeface="ＭＳ Ｐゴシック" pitchFamily="-112" charset="-128"/>
        </a:defRPr>
      </a:lvl4pPr>
      <a:lvl5pPr algn="l" defTabSz="457200" rtl="0" eaLnBrk="0" fontAlgn="base" hangingPunct="0">
        <a:spcBef>
          <a:spcPct val="0"/>
        </a:spcBef>
        <a:spcAft>
          <a:spcPct val="0"/>
        </a:spcAft>
        <a:defRPr sz="2600" b="1">
          <a:solidFill>
            <a:srgbClr val="002147"/>
          </a:solidFill>
          <a:latin typeface="Arial" charset="0"/>
          <a:ea typeface="ＭＳ Ｐゴシック" pitchFamily="-112" charset="-128"/>
        </a:defRPr>
      </a:lvl5pPr>
      <a:lvl6pPr marL="457200" algn="l" defTabSz="457200" rtl="0" fontAlgn="base">
        <a:spcBef>
          <a:spcPct val="0"/>
        </a:spcBef>
        <a:spcAft>
          <a:spcPct val="0"/>
        </a:spcAft>
        <a:defRPr sz="2600" b="1">
          <a:solidFill>
            <a:srgbClr val="002147"/>
          </a:solidFill>
          <a:latin typeface="Arial" charset="0"/>
          <a:ea typeface="ＭＳ Ｐゴシック" pitchFamily="-112" charset="-128"/>
        </a:defRPr>
      </a:lvl6pPr>
      <a:lvl7pPr marL="914400" algn="l" defTabSz="457200" rtl="0" fontAlgn="base">
        <a:spcBef>
          <a:spcPct val="0"/>
        </a:spcBef>
        <a:spcAft>
          <a:spcPct val="0"/>
        </a:spcAft>
        <a:defRPr sz="2600" b="1">
          <a:solidFill>
            <a:srgbClr val="002147"/>
          </a:solidFill>
          <a:latin typeface="Arial" charset="0"/>
          <a:ea typeface="ＭＳ Ｐゴシック" pitchFamily="-112" charset="-128"/>
        </a:defRPr>
      </a:lvl7pPr>
      <a:lvl8pPr marL="1371600" algn="l" defTabSz="457200" rtl="0" fontAlgn="base">
        <a:spcBef>
          <a:spcPct val="0"/>
        </a:spcBef>
        <a:spcAft>
          <a:spcPct val="0"/>
        </a:spcAft>
        <a:defRPr sz="2600" b="1">
          <a:solidFill>
            <a:srgbClr val="002147"/>
          </a:solidFill>
          <a:latin typeface="Arial" charset="0"/>
          <a:ea typeface="ＭＳ Ｐゴシック" pitchFamily="-112" charset="-128"/>
        </a:defRPr>
      </a:lvl8pPr>
      <a:lvl9pPr marL="1828800" algn="l" defTabSz="457200" rtl="0" fontAlgn="base">
        <a:spcBef>
          <a:spcPct val="0"/>
        </a:spcBef>
        <a:spcAft>
          <a:spcPct val="0"/>
        </a:spcAft>
        <a:defRPr sz="2600" b="1">
          <a:solidFill>
            <a:srgbClr val="002147"/>
          </a:solidFill>
          <a:latin typeface="Arial" charset="0"/>
          <a:ea typeface="ＭＳ Ｐゴシック" pitchFamily="-112" charset="-128"/>
        </a:defRPr>
      </a:lvl9pPr>
    </p:titleStyle>
    <p:bodyStyle>
      <a:lvl1pPr marL="266700" indent="-266700" algn="l" defTabSz="457200" rtl="0" eaLnBrk="0" fontAlgn="base" hangingPunct="0">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1pPr>
      <a:lvl2pPr marL="625475" indent="-358775" algn="l" defTabSz="457200" rtl="0" eaLnBrk="0" fontAlgn="base" hangingPunct="0">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2pPr>
      <a:lvl3pPr marL="892175" indent="-266700" algn="l" defTabSz="457200" rtl="0" eaLnBrk="0" fontAlgn="base" hangingPunct="0">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3pPr>
      <a:lvl4pPr marL="1168400" indent="-276225" algn="l" defTabSz="457200" rtl="0" eaLnBrk="0" fontAlgn="base" hangingPunct="0">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4pPr>
      <a:lvl5pPr marL="1343025" indent="-174625" algn="l" defTabSz="457200" rtl="0" eaLnBrk="0" fontAlgn="base" hangingPunct="0">
        <a:spcBef>
          <a:spcPct val="20000"/>
        </a:spcBef>
        <a:spcAft>
          <a:spcPct val="0"/>
        </a:spcAft>
        <a:buFont typeface="Arial" charset="0"/>
        <a:buChar char="»"/>
        <a:defRPr sz="1600" kern="1200">
          <a:solidFill>
            <a:srgbClr val="000000"/>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hyperlink" Target="http://jicj.oxfordjournals.org/content/current" TargetMode="External"/><Relationship Id="rId3" Type="http://schemas.openxmlformats.org/officeDocument/2006/relationships/image" Target="../media/image33.png"/><Relationship Id="rId7" Type="http://schemas.openxmlformats.org/officeDocument/2006/relationships/image" Target="../media/image37.gif"/><Relationship Id="rId12"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hyperlink" Target="http://ejil.oxfordjournals.org/content/current" TargetMode="External"/><Relationship Id="rId11" Type="http://schemas.openxmlformats.org/officeDocument/2006/relationships/image" Target="../media/image39.gif"/><Relationship Id="rId5" Type="http://schemas.openxmlformats.org/officeDocument/2006/relationships/image" Target="../media/image36.png"/><Relationship Id="rId10" Type="http://schemas.openxmlformats.org/officeDocument/2006/relationships/hyperlink" Target="http://jiel.oxfordjournals.org/content/current" TargetMode="External"/><Relationship Id="rId4" Type="http://schemas.openxmlformats.org/officeDocument/2006/relationships/image" Target="../media/image34.png"/><Relationship Id="rId9" Type="http://schemas.openxmlformats.org/officeDocument/2006/relationships/image" Target="../media/image38.gif"/></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gif"/><Relationship Id="rId4" Type="http://schemas.openxmlformats.org/officeDocument/2006/relationships/image" Target="../media/image42.png"/><Relationship Id="rId9" Type="http://schemas.openxmlformats.org/officeDocument/2006/relationships/hyperlink" Target="http://gastro.oxfordjournals.org/content/curren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00.xml"/><Relationship Id="rId5" Type="http://schemas.openxmlformats.org/officeDocument/2006/relationships/image" Target="../media/image52.png"/><Relationship Id="rId4" Type="http://schemas.openxmlformats.org/officeDocument/2006/relationships/image" Target="../media/image51.gif"/></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00.xml"/><Relationship Id="rId5" Type="http://schemas.openxmlformats.org/officeDocument/2006/relationships/image" Target="../media/image55.gif"/><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32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20.xml"/><Relationship Id="rId1" Type="http://schemas.openxmlformats.org/officeDocument/2006/relationships/slideLayout" Target="../slideLayouts/slideLayout3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5.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321.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321.xml"/><Relationship Id="rId5" Type="http://schemas.openxmlformats.org/officeDocument/2006/relationships/image" Target="../media/image66.png"/><Relationship Id="rId4" Type="http://schemas.openxmlformats.org/officeDocument/2006/relationships/image" Target="../media/image65.gif"/></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902.xml"/><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321.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6.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29.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35.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35.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35.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35.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3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35.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35.xml"/><Relationship Id="rId5" Type="http://schemas.openxmlformats.org/officeDocument/2006/relationships/image" Target="../media/image8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35.xml"/></Relationships>
</file>

<file path=ppt/slides/_rels/slide4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9.xml"/><Relationship Id="rId1" Type="http://schemas.openxmlformats.org/officeDocument/2006/relationships/slideLayout" Target="../slideLayouts/slideLayout880.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4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34.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413.xml"/><Relationship Id="rId4" Type="http://schemas.openxmlformats.org/officeDocument/2006/relationships/hyperlink" Target="mailto:chen.zhou@oup.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nstl.gov.cn/" TargetMode="External"/><Relationship Id="rId2" Type="http://schemas.openxmlformats.org/officeDocument/2006/relationships/notesSlide" Target="../notesSlides/notesSlide5.xml"/><Relationship Id="rId1" Type="http://schemas.openxmlformats.org/officeDocument/2006/relationships/slideLayout" Target="../slideLayouts/slideLayout31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hyperlink" Target="http://jnci.oxfordjournals.org/content/current" TargetMode="External"/><Relationship Id="rId3" Type="http://schemas.openxmlformats.org/officeDocument/2006/relationships/image" Target="../media/image9.png"/><Relationship Id="rId7"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hyperlink" Target="http://eurheartj.oxfordjournals.org/content/current" TargetMode="External"/><Relationship Id="rId5" Type="http://schemas.openxmlformats.org/officeDocument/2006/relationships/image" Target="../media/image10.gif"/><Relationship Id="rId4" Type="http://schemas.openxmlformats.org/officeDocument/2006/relationships/hyperlink" Target="http://annonc.oxfordjournals.org/content/current" TargetMode="External"/><Relationship Id="rId9" Type="http://schemas.openxmlformats.org/officeDocument/2006/relationships/image" Target="../media/image12.gi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gif"/><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hyperlink" Target="http://bioinformatics.oxfordjournals.org/content/current"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3"/>
          <p:cNvSpPr>
            <a:spLocks noGrp="1"/>
          </p:cNvSpPr>
          <p:nvPr>
            <p:ph type="title"/>
          </p:nvPr>
        </p:nvSpPr>
        <p:spPr/>
        <p:txBody>
          <a:bodyPr/>
          <a:lstStyle/>
          <a:p>
            <a:pPr eaLnBrk="1" hangingPunct="1"/>
            <a:r>
              <a:rPr lang="zh-CN" altLang="en-US" sz="2800" dirty="0" smtClean="0"/>
              <a:t>牛津期刊现刊库</a:t>
            </a:r>
            <a:r>
              <a:rPr lang="en-US" altLang="zh-CN" sz="2800" dirty="0" smtClean="0"/>
              <a:t/>
            </a:r>
            <a:br>
              <a:rPr lang="en-US" altLang="zh-CN" sz="2800" dirty="0" smtClean="0"/>
            </a:br>
            <a:r>
              <a:rPr lang="zh-CN" altLang="en-US" sz="2800" dirty="0" smtClean="0"/>
              <a:t>专注学术，服务科研</a:t>
            </a:r>
            <a:endParaRPr lang="en-US" sz="2800" dirty="0" smtClean="0"/>
          </a:p>
        </p:txBody>
      </p:sp>
      <p:sp>
        <p:nvSpPr>
          <p:cNvPr id="48131" name="Text Placeholder 15"/>
          <p:cNvSpPr>
            <a:spLocks noGrp="1"/>
          </p:cNvSpPr>
          <p:nvPr>
            <p:ph type="body" sz="quarter" idx="12"/>
          </p:nvPr>
        </p:nvSpPr>
        <p:spPr>
          <a:xfrm>
            <a:off x="323529" y="3356993"/>
            <a:ext cx="8572500" cy="336550"/>
          </a:xfrm>
        </p:spPr>
        <p:txBody>
          <a:bodyPr>
            <a:noAutofit/>
          </a:bodyPr>
          <a:lstStyle/>
          <a:p>
            <a:pPr eaLnBrk="1" hangingPunct="1">
              <a:spcBef>
                <a:spcPct val="0"/>
              </a:spcBef>
            </a:pPr>
            <a:r>
              <a:rPr lang="zh-CN" altLang="en-US" sz="2400" dirty="0" smtClean="0">
                <a:solidFill>
                  <a:schemeClr val="tx1"/>
                </a:solidFill>
              </a:rPr>
              <a:t>牛津大学出版社</a:t>
            </a:r>
            <a:endParaRPr lang="en-US" altLang="zh-CN" sz="2400" dirty="0" smtClean="0">
              <a:solidFill>
                <a:schemeClr val="tx1"/>
              </a:solidFill>
            </a:endParaRPr>
          </a:p>
          <a:p>
            <a:pPr eaLnBrk="1" hangingPunct="1">
              <a:spcBef>
                <a:spcPct val="0"/>
              </a:spcBef>
            </a:pPr>
            <a:endParaRPr lang="en-US" sz="2400" dirty="0">
              <a:solidFill>
                <a:schemeClr val="tx1"/>
              </a:solidFill>
            </a:endParaRPr>
          </a:p>
        </p:txBody>
      </p:sp>
      <p:sp>
        <p:nvSpPr>
          <p:cNvPr id="2" name="Rectangle 1"/>
          <p:cNvSpPr/>
          <p:nvPr/>
        </p:nvSpPr>
        <p:spPr>
          <a:xfrm>
            <a:off x="323528" y="4869160"/>
            <a:ext cx="4572000" cy="646331"/>
          </a:xfrm>
          <a:prstGeom prst="rect">
            <a:avLst/>
          </a:prstGeom>
        </p:spPr>
        <p:txBody>
          <a:bodyPr>
            <a:spAutoFit/>
          </a:bodyPr>
          <a:lstStyle/>
          <a:p>
            <a:pPr>
              <a:spcBef>
                <a:spcPct val="0"/>
              </a:spcBef>
            </a:pPr>
            <a:r>
              <a:rPr lang="zh-CN" altLang="en-US" dirty="0"/>
              <a:t>周晨</a:t>
            </a:r>
            <a:endParaRPr lang="en-US" altLang="zh-CN" dirty="0"/>
          </a:p>
          <a:p>
            <a:pPr>
              <a:spcBef>
                <a:spcPct val="0"/>
              </a:spcBef>
            </a:pPr>
            <a:r>
              <a:rPr lang="en-US" dirty="0"/>
              <a:t>chen.zhou@oup.com</a:t>
            </a:r>
          </a:p>
        </p:txBody>
      </p:sp>
    </p:spTree>
    <p:extLst>
      <p:ext uri="{BB962C8B-B14F-4D97-AF65-F5344CB8AC3E}">
        <p14:creationId xmlns:p14="http://schemas.microsoft.com/office/powerpoint/2010/main" val="169547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41" y="430809"/>
            <a:ext cx="6937375" cy="1270000"/>
          </a:xfrm>
        </p:spPr>
        <p:txBody>
          <a:bodyPr/>
          <a:lstStyle/>
          <a:p>
            <a:r>
              <a:rPr lang="zh-CN" altLang="en-US" dirty="0"/>
              <a:t>学科库及期刊推介</a:t>
            </a:r>
            <a:r>
              <a:rPr lang="en-GB" dirty="0"/>
              <a:t/>
            </a:r>
            <a:br>
              <a:rPr lang="en-GB" dirty="0"/>
            </a:br>
            <a:r>
              <a:rPr lang="zh-CN" altLang="en-US" dirty="0" smtClean="0"/>
              <a:t>经济与金融</a:t>
            </a:r>
            <a:endParaRPr lang="en-GB" dirty="0"/>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10</a:t>
            </a:fld>
            <a:endParaRPr lang="en-US" dirty="0">
              <a:solidFill>
                <a:srgbClr val="002147">
                  <a:tint val="75000"/>
                </a:srgbClr>
              </a:solidFill>
            </a:endParaRP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3091" y="2509458"/>
            <a:ext cx="1187797"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566" y="2517708"/>
            <a:ext cx="1192396"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27"/>
          <p:cNvSpPr>
            <a:spLocks noChangeArrowheads="1"/>
          </p:cNvSpPr>
          <p:nvPr/>
        </p:nvSpPr>
        <p:spPr bwMode="auto">
          <a:xfrm>
            <a:off x="6086467" y="4604185"/>
            <a:ext cx="1484421" cy="12632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Review of Finance</a:t>
            </a:r>
          </a:p>
          <a:p>
            <a:pPr algn="ctr"/>
            <a:r>
              <a:rPr lang="en-US" altLang="zh-CN" sz="1500" i="1" dirty="0" smtClean="0">
                <a:solidFill>
                  <a:srgbClr val="006DFE"/>
                </a:solidFill>
                <a:latin typeface="+mj-lt"/>
                <a:ea typeface="宋体" charset="-122"/>
              </a:rPr>
              <a:t> </a:t>
            </a:r>
          </a:p>
          <a:p>
            <a:pPr algn="ctr"/>
            <a:r>
              <a:rPr lang="en-GB" altLang="zh-CN" sz="1500" dirty="0" smtClean="0">
                <a:solidFill>
                  <a:srgbClr val="000204"/>
                </a:solidFill>
                <a:latin typeface="+mj-lt"/>
                <a:ea typeface="OUP Argo" pitchFamily="34" charset="-122"/>
              </a:rPr>
              <a:t>Impact Factor: 1.636</a:t>
            </a:r>
            <a:endParaRPr lang="zh-CN" altLang="en-US" sz="1500" dirty="0">
              <a:solidFill>
                <a:srgbClr val="000204"/>
              </a:solidFill>
              <a:latin typeface="+mj-lt"/>
              <a:ea typeface="OUP Argo" pitchFamily="34" charset="-122"/>
            </a:endParaRPr>
          </a:p>
        </p:txBody>
      </p:sp>
      <p:sp>
        <p:nvSpPr>
          <p:cNvPr id="13" name="Rectangle 27"/>
          <p:cNvSpPr>
            <a:spLocks noChangeArrowheads="1"/>
          </p:cNvSpPr>
          <p:nvPr/>
        </p:nvSpPr>
        <p:spPr bwMode="auto">
          <a:xfrm>
            <a:off x="2283440" y="4488769"/>
            <a:ext cx="1784504"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The Review of Economic Studies</a:t>
            </a:r>
          </a:p>
          <a:p>
            <a:pPr algn="ctr"/>
            <a:r>
              <a:rPr lang="en-US" altLang="zh-CN" sz="1500" i="1" dirty="0" smtClean="0">
                <a:solidFill>
                  <a:srgbClr val="006DFE"/>
                </a:solidFill>
                <a:latin typeface="+mj-lt"/>
                <a:ea typeface="宋体" charset="-122"/>
              </a:rPr>
              <a:t> </a:t>
            </a:r>
          </a:p>
          <a:p>
            <a:pPr algn="ctr"/>
            <a:endParaRPr lang="en-US" altLang="zh-CN" sz="1500" i="1" dirty="0" smtClean="0">
              <a:solidFill>
                <a:srgbClr val="006DFE"/>
              </a:solidFill>
              <a:latin typeface="+mj-lt"/>
              <a:ea typeface="宋体" charset="-122"/>
            </a:endParaRPr>
          </a:p>
          <a:p>
            <a:pPr algn="ctr"/>
            <a:r>
              <a:rPr lang="en-GB" altLang="zh-CN" sz="1500" dirty="0" smtClean="0">
                <a:solidFill>
                  <a:srgbClr val="000204"/>
                </a:solidFill>
                <a:latin typeface="+mj-lt"/>
                <a:ea typeface="OUP Argo" pitchFamily="34" charset="-122"/>
              </a:rPr>
              <a:t>Impact Factor: 3.235</a:t>
            </a:r>
            <a:endParaRPr lang="zh-CN" altLang="en-US" sz="1500" dirty="0">
              <a:solidFill>
                <a:srgbClr val="000204"/>
              </a:solidFill>
              <a:latin typeface="+mj-lt"/>
              <a:ea typeface="OUP Argo" pitchFamily="34" charset="-122"/>
            </a:endParaRPr>
          </a:p>
        </p:txBody>
      </p:sp>
      <p:sp>
        <p:nvSpPr>
          <p:cNvPr id="14" name="Rectangle 27"/>
          <p:cNvSpPr>
            <a:spLocks noChangeArrowheads="1"/>
          </p:cNvSpPr>
          <p:nvPr/>
        </p:nvSpPr>
        <p:spPr bwMode="auto">
          <a:xfrm>
            <a:off x="4347764" y="4488770"/>
            <a:ext cx="1484421"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The Review of Financial Studies</a:t>
            </a:r>
          </a:p>
          <a:p>
            <a:pPr algn="ctr"/>
            <a:endParaRPr lang="en-US" altLang="zh-CN" sz="1500" i="1" dirty="0" smtClean="0">
              <a:solidFill>
                <a:srgbClr val="006DFE"/>
              </a:solidFill>
              <a:latin typeface="+mj-lt"/>
              <a:ea typeface="宋体" charset="-122"/>
            </a:endParaRPr>
          </a:p>
          <a:p>
            <a:pPr algn="ctr"/>
            <a:r>
              <a:rPr lang="en-GB" altLang="zh-CN" sz="1500" dirty="0" smtClean="0">
                <a:solidFill>
                  <a:srgbClr val="000204"/>
                </a:solidFill>
                <a:latin typeface="+mj-lt"/>
                <a:ea typeface="OUP Argo" pitchFamily="34" charset="-122"/>
              </a:rPr>
              <a:t>Impact Factor: 3.532</a:t>
            </a:r>
            <a:endParaRPr lang="zh-CN" altLang="en-US" sz="1500" dirty="0">
              <a:solidFill>
                <a:srgbClr val="000204"/>
              </a:solidFill>
              <a:latin typeface="+mj-lt"/>
              <a:ea typeface="OUP Argo" pitchFamily="34" charset="-122"/>
            </a:endParaRPr>
          </a:p>
        </p:txBody>
      </p:sp>
      <p:sp>
        <p:nvSpPr>
          <p:cNvPr id="15" name="Rectangle 27"/>
          <p:cNvSpPr>
            <a:spLocks noChangeArrowheads="1"/>
          </p:cNvSpPr>
          <p:nvPr/>
        </p:nvSpPr>
        <p:spPr bwMode="auto">
          <a:xfrm>
            <a:off x="535256" y="4488769"/>
            <a:ext cx="1484421"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Quarterly Journal of Economics</a:t>
            </a:r>
          </a:p>
          <a:p>
            <a:pPr algn="ctr"/>
            <a:r>
              <a:rPr lang="en-US" altLang="zh-CN" sz="1500" i="1" dirty="0" smtClean="0">
                <a:solidFill>
                  <a:srgbClr val="006DFE"/>
                </a:solidFill>
                <a:latin typeface="+mj-lt"/>
                <a:ea typeface="宋体" charset="-122"/>
              </a:rPr>
              <a:t> </a:t>
            </a:r>
          </a:p>
          <a:p>
            <a:pPr algn="ctr"/>
            <a:r>
              <a:rPr lang="en-GB" altLang="zh-CN" sz="1500" dirty="0" smtClean="0">
                <a:solidFill>
                  <a:srgbClr val="000204"/>
                </a:solidFill>
                <a:latin typeface="+mj-lt"/>
                <a:ea typeface="OUP Argo" pitchFamily="34" charset="-122"/>
              </a:rPr>
              <a:t>Impact Factor: 5.966</a:t>
            </a:r>
            <a:endParaRPr lang="zh-CN" altLang="en-US" sz="1500" dirty="0">
              <a:solidFill>
                <a:srgbClr val="000204"/>
              </a:solidFill>
              <a:latin typeface="+mj-lt"/>
              <a:ea typeface="OUP Argo" pitchFamily="34" charset="-122"/>
            </a:endParaRPr>
          </a:p>
        </p:txBody>
      </p:sp>
      <p:pic>
        <p:nvPicPr>
          <p:cNvPr id="2048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2362" y="2509458"/>
            <a:ext cx="1378287"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3402" y="2517708"/>
            <a:ext cx="1193143"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7991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41" y="430809"/>
            <a:ext cx="6937375" cy="1270000"/>
          </a:xfrm>
        </p:spPr>
        <p:txBody>
          <a:bodyPr/>
          <a:lstStyle/>
          <a:p>
            <a:r>
              <a:rPr lang="zh-CN" altLang="en-US" dirty="0"/>
              <a:t>学科库及期刊推介</a:t>
            </a:r>
            <a:r>
              <a:rPr lang="en-GB" dirty="0"/>
              <a:t/>
            </a:r>
            <a:br>
              <a:rPr lang="en-GB" dirty="0"/>
            </a:br>
            <a:r>
              <a:rPr lang="zh-CN" altLang="en-US" dirty="0" smtClean="0"/>
              <a:t>历史与社会学</a:t>
            </a:r>
            <a:endParaRPr lang="en-GB" dirty="0"/>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11</a:t>
            </a:fld>
            <a:endParaRPr lang="en-US" dirty="0">
              <a:solidFill>
                <a:srgbClr val="002147">
                  <a:tint val="75000"/>
                </a:srgbClr>
              </a:solidFill>
            </a:endParaRPr>
          </a:p>
        </p:txBody>
      </p:sp>
      <p:sp>
        <p:nvSpPr>
          <p:cNvPr id="12" name="Rectangle 27"/>
          <p:cNvSpPr>
            <a:spLocks noChangeArrowheads="1"/>
          </p:cNvSpPr>
          <p:nvPr/>
        </p:nvSpPr>
        <p:spPr bwMode="auto">
          <a:xfrm>
            <a:off x="6201248" y="4635151"/>
            <a:ext cx="1484421"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Social Work</a:t>
            </a:r>
          </a:p>
          <a:p>
            <a:pPr algn="ctr"/>
            <a:endParaRPr lang="en-US" altLang="zh-CN" sz="1500" i="1" dirty="0">
              <a:solidFill>
                <a:srgbClr val="006DFE"/>
              </a:solidFill>
              <a:latin typeface="+mj-lt"/>
              <a:ea typeface="宋体" charset="-122"/>
            </a:endParaRPr>
          </a:p>
          <a:p>
            <a:pPr algn="ctr"/>
            <a:endParaRPr lang="en-US" altLang="zh-CN" sz="1500" i="1" dirty="0" smtClean="0">
              <a:solidFill>
                <a:srgbClr val="006DFE"/>
              </a:solidFill>
              <a:latin typeface="+mj-lt"/>
              <a:ea typeface="宋体" charset="-122"/>
            </a:endParaRPr>
          </a:p>
          <a:p>
            <a:pPr algn="ctr"/>
            <a:r>
              <a:rPr lang="en-US" altLang="zh-CN" sz="1500" i="1" dirty="0" smtClean="0">
                <a:solidFill>
                  <a:srgbClr val="006DFE"/>
                </a:solidFill>
                <a:latin typeface="+mj-lt"/>
                <a:ea typeface="宋体" charset="-122"/>
              </a:rPr>
              <a:t> </a:t>
            </a:r>
          </a:p>
          <a:p>
            <a:pPr algn="ctr"/>
            <a:r>
              <a:rPr lang="en-GB" altLang="zh-CN" sz="1500" dirty="0" smtClean="0">
                <a:solidFill>
                  <a:srgbClr val="000204"/>
                </a:solidFill>
                <a:latin typeface="+mj-lt"/>
                <a:ea typeface="OUP Argo" pitchFamily="34" charset="-122"/>
              </a:rPr>
              <a:t>Impact Factor: 0.877</a:t>
            </a:r>
            <a:endParaRPr lang="zh-CN" altLang="en-US" sz="1500" dirty="0">
              <a:solidFill>
                <a:srgbClr val="000204"/>
              </a:solidFill>
              <a:latin typeface="+mj-lt"/>
              <a:ea typeface="OUP Argo" pitchFamily="34" charset="-122"/>
            </a:endParaRPr>
          </a:p>
        </p:txBody>
      </p:sp>
      <p:sp>
        <p:nvSpPr>
          <p:cNvPr id="13" name="Rectangle 27"/>
          <p:cNvSpPr>
            <a:spLocks noChangeArrowheads="1"/>
          </p:cNvSpPr>
          <p:nvPr/>
        </p:nvSpPr>
        <p:spPr bwMode="auto">
          <a:xfrm>
            <a:off x="2334408" y="4635151"/>
            <a:ext cx="1784504"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Environmental History</a:t>
            </a:r>
          </a:p>
          <a:p>
            <a:pPr algn="ctr"/>
            <a:r>
              <a:rPr lang="en-US" altLang="zh-CN" sz="1500" i="1" dirty="0" smtClean="0">
                <a:solidFill>
                  <a:srgbClr val="006DFE"/>
                </a:solidFill>
                <a:latin typeface="+mj-lt"/>
                <a:ea typeface="宋体" charset="-122"/>
              </a:rPr>
              <a:t> </a:t>
            </a:r>
          </a:p>
          <a:p>
            <a:pPr algn="ctr"/>
            <a:endParaRPr lang="en-US" altLang="zh-CN" sz="1500" i="1" dirty="0" smtClean="0">
              <a:solidFill>
                <a:srgbClr val="006DFE"/>
              </a:solidFill>
              <a:latin typeface="+mj-lt"/>
              <a:ea typeface="宋体" charset="-122"/>
            </a:endParaRPr>
          </a:p>
          <a:p>
            <a:pPr algn="ctr"/>
            <a:r>
              <a:rPr lang="en-GB" altLang="zh-CN" sz="1500" dirty="0" smtClean="0">
                <a:solidFill>
                  <a:srgbClr val="000204"/>
                </a:solidFill>
                <a:latin typeface="+mj-lt"/>
                <a:ea typeface="OUP Argo" pitchFamily="34" charset="-122"/>
              </a:rPr>
              <a:t>Impact Factor: 0.618</a:t>
            </a:r>
            <a:endParaRPr lang="zh-CN" altLang="en-US" sz="1500" dirty="0">
              <a:solidFill>
                <a:srgbClr val="000204"/>
              </a:solidFill>
              <a:latin typeface="+mj-lt"/>
              <a:ea typeface="OUP Argo" pitchFamily="34" charset="-122"/>
            </a:endParaRPr>
          </a:p>
        </p:txBody>
      </p:sp>
      <p:sp>
        <p:nvSpPr>
          <p:cNvPr id="14" name="Rectangle 27"/>
          <p:cNvSpPr>
            <a:spLocks noChangeArrowheads="1"/>
          </p:cNvSpPr>
          <p:nvPr/>
        </p:nvSpPr>
        <p:spPr bwMode="auto">
          <a:xfrm>
            <a:off x="4361255" y="4635150"/>
            <a:ext cx="1484421"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Socio-Economic Review</a:t>
            </a:r>
          </a:p>
          <a:p>
            <a:pPr algn="ctr"/>
            <a:endParaRPr lang="en-US" altLang="zh-CN" sz="1500" i="1" dirty="0" smtClean="0">
              <a:solidFill>
                <a:srgbClr val="006DFE"/>
              </a:solidFill>
              <a:latin typeface="+mj-lt"/>
              <a:ea typeface="宋体" charset="-122"/>
            </a:endParaRPr>
          </a:p>
          <a:p>
            <a:pPr algn="ctr"/>
            <a:r>
              <a:rPr lang="en-GB" altLang="zh-CN" sz="1500" dirty="0" smtClean="0">
                <a:solidFill>
                  <a:srgbClr val="000204"/>
                </a:solidFill>
                <a:latin typeface="+mj-lt"/>
                <a:ea typeface="OUP Argo" pitchFamily="34" charset="-122"/>
              </a:rPr>
              <a:t>Impact Factor: 1.717</a:t>
            </a:r>
            <a:endParaRPr lang="zh-CN" altLang="en-US" sz="1500" dirty="0">
              <a:solidFill>
                <a:srgbClr val="000204"/>
              </a:solidFill>
              <a:latin typeface="+mj-lt"/>
              <a:ea typeface="OUP Argo" pitchFamily="34" charset="-122"/>
            </a:endParaRPr>
          </a:p>
        </p:txBody>
      </p:sp>
      <p:pic>
        <p:nvPicPr>
          <p:cNvPr id="1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727" y="2517708"/>
            <a:ext cx="1024868" cy="190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27"/>
          <p:cNvSpPr>
            <a:spLocks noChangeArrowheads="1"/>
          </p:cNvSpPr>
          <p:nvPr/>
        </p:nvSpPr>
        <p:spPr bwMode="auto">
          <a:xfrm>
            <a:off x="467544" y="4635151"/>
            <a:ext cx="1784504"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The American Historical Review</a:t>
            </a:r>
          </a:p>
          <a:p>
            <a:pPr algn="ctr"/>
            <a:r>
              <a:rPr lang="en-US" altLang="zh-CN" sz="1500" i="1" dirty="0" smtClean="0">
                <a:solidFill>
                  <a:srgbClr val="006DFE"/>
                </a:solidFill>
                <a:latin typeface="+mj-lt"/>
                <a:ea typeface="宋体" charset="-122"/>
              </a:rPr>
              <a:t> </a:t>
            </a:r>
          </a:p>
          <a:p>
            <a:pPr algn="ctr"/>
            <a:endParaRPr lang="en-US" altLang="zh-CN" sz="1500" i="1" dirty="0" smtClean="0">
              <a:solidFill>
                <a:srgbClr val="006DFE"/>
              </a:solidFill>
              <a:latin typeface="+mj-lt"/>
              <a:ea typeface="宋体" charset="-122"/>
            </a:endParaRPr>
          </a:p>
          <a:p>
            <a:pPr algn="ctr"/>
            <a:r>
              <a:rPr lang="en-GB" altLang="zh-CN" sz="1500" dirty="0" smtClean="0">
                <a:solidFill>
                  <a:srgbClr val="000204"/>
                </a:solidFill>
                <a:latin typeface="+mj-lt"/>
                <a:ea typeface="OUP Argo" pitchFamily="34" charset="-122"/>
              </a:rPr>
              <a:t>Impact Factor: 1.293</a:t>
            </a:r>
            <a:endParaRPr lang="zh-CN" altLang="en-US" sz="1500" dirty="0">
              <a:solidFill>
                <a:srgbClr val="000204"/>
              </a:solidFill>
              <a:latin typeface="+mj-lt"/>
              <a:ea typeface="OUP Argo" pitchFamily="34" charset="-122"/>
            </a:endParaRPr>
          </a:p>
        </p:txBody>
      </p:sp>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2571708"/>
            <a:ext cx="1203429"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8256" y="2571708"/>
            <a:ext cx="1203429"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6032" y="2571708"/>
            <a:ext cx="1254857"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6692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41" y="430809"/>
            <a:ext cx="6937375" cy="1270000"/>
          </a:xfrm>
        </p:spPr>
        <p:txBody>
          <a:bodyPr/>
          <a:lstStyle/>
          <a:p>
            <a:r>
              <a:rPr lang="zh-CN" altLang="en-US" dirty="0"/>
              <a:t>学科库及期刊推介</a:t>
            </a:r>
            <a:r>
              <a:rPr lang="en-GB" dirty="0"/>
              <a:t/>
            </a:r>
            <a:br>
              <a:rPr lang="en-GB" dirty="0"/>
            </a:br>
            <a:r>
              <a:rPr lang="zh-CN" altLang="en-US" dirty="0" smtClean="0"/>
              <a:t>语言文学</a:t>
            </a:r>
            <a:endParaRPr lang="en-GB" dirty="0"/>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12</a:t>
            </a:fld>
            <a:endParaRPr lang="en-US" dirty="0">
              <a:solidFill>
                <a:srgbClr val="002147">
                  <a:tint val="75000"/>
                </a:srgbClr>
              </a:solidFill>
            </a:endParaRPr>
          </a:p>
        </p:txBody>
      </p:sp>
      <p:pic>
        <p:nvPicPr>
          <p:cNvPr id="2355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405" y="2472966"/>
            <a:ext cx="1203395"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27"/>
          <p:cNvSpPr>
            <a:spLocks noChangeArrowheads="1"/>
          </p:cNvSpPr>
          <p:nvPr/>
        </p:nvSpPr>
        <p:spPr bwMode="auto">
          <a:xfrm>
            <a:off x="749894" y="4484407"/>
            <a:ext cx="1484421"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Applied Linguistics</a:t>
            </a:r>
          </a:p>
          <a:p>
            <a:pPr algn="ctr"/>
            <a:endParaRPr lang="en-US" altLang="zh-CN" sz="1500" i="1" dirty="0" smtClean="0">
              <a:solidFill>
                <a:srgbClr val="006DFE"/>
              </a:solidFill>
              <a:latin typeface="+mj-lt"/>
              <a:ea typeface="宋体" charset="-122"/>
            </a:endParaRPr>
          </a:p>
          <a:p>
            <a:pPr algn="ctr"/>
            <a:r>
              <a:rPr lang="en-US" altLang="zh-CN" sz="1500" i="1" dirty="0" smtClean="0">
                <a:solidFill>
                  <a:srgbClr val="006DFE"/>
                </a:solidFill>
                <a:latin typeface="+mj-lt"/>
                <a:ea typeface="宋体" charset="-122"/>
              </a:rPr>
              <a:t> </a:t>
            </a:r>
          </a:p>
          <a:p>
            <a:pPr algn="ctr"/>
            <a:r>
              <a:rPr lang="en-GB" altLang="zh-CN" sz="1500" dirty="0" smtClean="0">
                <a:solidFill>
                  <a:srgbClr val="000204"/>
                </a:solidFill>
                <a:latin typeface="+mj-lt"/>
                <a:ea typeface="OUP Argo" pitchFamily="34" charset="-122"/>
              </a:rPr>
              <a:t>Impact Factor: 1.833</a:t>
            </a:r>
            <a:endParaRPr lang="zh-CN" altLang="en-US" sz="1500" dirty="0">
              <a:solidFill>
                <a:srgbClr val="000204"/>
              </a:solidFill>
              <a:latin typeface="+mj-lt"/>
              <a:ea typeface="OUP Argo" pitchFamily="34" charset="-122"/>
            </a:endParaRPr>
          </a:p>
        </p:txBody>
      </p:sp>
      <p:sp>
        <p:nvSpPr>
          <p:cNvPr id="15" name="Rectangle 27"/>
          <p:cNvSpPr>
            <a:spLocks noChangeArrowheads="1"/>
          </p:cNvSpPr>
          <p:nvPr/>
        </p:nvSpPr>
        <p:spPr bwMode="auto">
          <a:xfrm>
            <a:off x="6084168" y="4488769"/>
            <a:ext cx="1484421" cy="80155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Essays in Criticism</a:t>
            </a:r>
          </a:p>
          <a:p>
            <a:pPr algn="ctr"/>
            <a:r>
              <a:rPr lang="en-US" altLang="zh-CN" sz="1500" i="1" dirty="0" smtClean="0">
                <a:solidFill>
                  <a:srgbClr val="006DFE"/>
                </a:solidFill>
                <a:latin typeface="+mj-lt"/>
                <a:ea typeface="宋体" charset="-122"/>
              </a:rPr>
              <a:t> </a:t>
            </a:r>
            <a:endParaRPr lang="zh-CN" altLang="en-US" sz="1500" dirty="0">
              <a:solidFill>
                <a:srgbClr val="000204"/>
              </a:solidFill>
              <a:latin typeface="+mj-lt"/>
              <a:ea typeface="OUP Argo" pitchFamily="34" charset="-122"/>
            </a:endParaRPr>
          </a:p>
        </p:txBody>
      </p:sp>
      <p:pic>
        <p:nvPicPr>
          <p:cNvPr id="225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6" y="2505607"/>
            <a:ext cx="1265143"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1012" y="2505607"/>
            <a:ext cx="1203429"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0379" y="2505607"/>
            <a:ext cx="1152000"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27"/>
          <p:cNvSpPr>
            <a:spLocks noChangeArrowheads="1"/>
          </p:cNvSpPr>
          <p:nvPr/>
        </p:nvSpPr>
        <p:spPr bwMode="auto">
          <a:xfrm>
            <a:off x="2518144" y="4484406"/>
            <a:ext cx="1484421"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ELT Journal</a:t>
            </a:r>
          </a:p>
          <a:p>
            <a:pPr algn="ctr"/>
            <a:endParaRPr lang="en-US" altLang="zh-CN" sz="1500" i="1" dirty="0" smtClean="0">
              <a:solidFill>
                <a:srgbClr val="006DFE"/>
              </a:solidFill>
              <a:latin typeface="+mj-lt"/>
              <a:ea typeface="宋体" charset="-122"/>
            </a:endParaRPr>
          </a:p>
          <a:p>
            <a:pPr algn="ctr"/>
            <a:endParaRPr lang="en-US" altLang="zh-CN" sz="1500" i="1" dirty="0" smtClean="0">
              <a:solidFill>
                <a:srgbClr val="006DFE"/>
              </a:solidFill>
              <a:latin typeface="+mj-lt"/>
              <a:ea typeface="宋体" charset="-122"/>
            </a:endParaRPr>
          </a:p>
          <a:p>
            <a:pPr algn="ctr"/>
            <a:r>
              <a:rPr lang="en-US" altLang="zh-CN" sz="1500" i="1" dirty="0" smtClean="0">
                <a:solidFill>
                  <a:srgbClr val="006DFE"/>
                </a:solidFill>
                <a:latin typeface="+mj-lt"/>
                <a:ea typeface="宋体" charset="-122"/>
              </a:rPr>
              <a:t> </a:t>
            </a:r>
          </a:p>
          <a:p>
            <a:pPr algn="ctr"/>
            <a:r>
              <a:rPr lang="en-GB" altLang="zh-CN" sz="1500" dirty="0" smtClean="0">
                <a:solidFill>
                  <a:srgbClr val="000204"/>
                </a:solidFill>
                <a:latin typeface="+mj-lt"/>
                <a:ea typeface="OUP Argo" pitchFamily="34" charset="-122"/>
              </a:rPr>
              <a:t>Impact Factor: 0.759</a:t>
            </a:r>
            <a:endParaRPr lang="zh-CN" altLang="en-US" sz="1500" dirty="0">
              <a:solidFill>
                <a:srgbClr val="000204"/>
              </a:solidFill>
              <a:latin typeface="+mj-lt"/>
              <a:ea typeface="OUP Argo" pitchFamily="34" charset="-122"/>
            </a:endParaRPr>
          </a:p>
        </p:txBody>
      </p:sp>
      <p:sp>
        <p:nvSpPr>
          <p:cNvPr id="17" name="Rectangle 27"/>
          <p:cNvSpPr>
            <a:spLocks noChangeArrowheads="1"/>
          </p:cNvSpPr>
          <p:nvPr/>
        </p:nvSpPr>
        <p:spPr bwMode="auto">
          <a:xfrm>
            <a:off x="4330515" y="4484404"/>
            <a:ext cx="1484421" cy="17248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English: Journal of the English Association</a:t>
            </a:r>
          </a:p>
          <a:p>
            <a:pPr algn="ctr"/>
            <a:r>
              <a:rPr lang="en-US" altLang="zh-CN" sz="1500" i="1" dirty="0" smtClean="0">
                <a:solidFill>
                  <a:srgbClr val="006DFE"/>
                </a:solidFill>
                <a:latin typeface="+mj-lt"/>
                <a:ea typeface="宋体" charset="-122"/>
              </a:rPr>
              <a:t> </a:t>
            </a:r>
          </a:p>
          <a:p>
            <a:pPr algn="ctr"/>
            <a:r>
              <a:rPr lang="en-GB" altLang="zh-CN" sz="1500" dirty="0" smtClean="0">
                <a:solidFill>
                  <a:srgbClr val="000204"/>
                </a:solidFill>
                <a:latin typeface="+mj-lt"/>
                <a:ea typeface="OUP Argo" pitchFamily="34" charset="-122"/>
              </a:rPr>
              <a:t>On behalf of the English Association</a:t>
            </a:r>
            <a:endParaRPr lang="zh-CN" altLang="en-US" sz="1500" dirty="0">
              <a:solidFill>
                <a:srgbClr val="000204"/>
              </a:solidFill>
              <a:latin typeface="+mj-lt"/>
              <a:ea typeface="OUP Argo" pitchFamily="34" charset="-122"/>
            </a:endParaRPr>
          </a:p>
        </p:txBody>
      </p:sp>
    </p:spTree>
    <p:extLst>
      <p:ext uri="{BB962C8B-B14F-4D97-AF65-F5344CB8AC3E}">
        <p14:creationId xmlns:p14="http://schemas.microsoft.com/office/powerpoint/2010/main" val="1370209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41" y="430809"/>
            <a:ext cx="6937375" cy="1270000"/>
          </a:xfrm>
        </p:spPr>
        <p:txBody>
          <a:bodyPr/>
          <a:lstStyle/>
          <a:p>
            <a:r>
              <a:rPr lang="zh-CN" altLang="en-US" dirty="0"/>
              <a:t>学科库及期刊推介</a:t>
            </a:r>
            <a:r>
              <a:rPr lang="en-GB" dirty="0"/>
              <a:t/>
            </a:r>
            <a:br>
              <a:rPr lang="en-GB" dirty="0"/>
            </a:br>
            <a:r>
              <a:rPr lang="zh-CN" altLang="en-US" dirty="0" smtClean="0"/>
              <a:t>政治宗教</a:t>
            </a:r>
            <a:endParaRPr lang="en-GB" dirty="0"/>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13</a:t>
            </a:fld>
            <a:endParaRPr lang="en-US" dirty="0">
              <a:solidFill>
                <a:srgbClr val="002147">
                  <a:tint val="75000"/>
                </a:srgbClr>
              </a:solidFill>
            </a:endParaRPr>
          </a:p>
        </p:txBody>
      </p:sp>
      <p:sp>
        <p:nvSpPr>
          <p:cNvPr id="12" name="Rectangle 27"/>
          <p:cNvSpPr>
            <a:spLocks noChangeArrowheads="1"/>
          </p:cNvSpPr>
          <p:nvPr/>
        </p:nvSpPr>
        <p:spPr bwMode="auto">
          <a:xfrm>
            <a:off x="6201248" y="4635151"/>
            <a:ext cx="1484421"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African Affairs</a:t>
            </a:r>
          </a:p>
          <a:p>
            <a:pPr algn="ctr"/>
            <a:endParaRPr lang="en-US" altLang="zh-CN" sz="1500" i="1" dirty="0">
              <a:solidFill>
                <a:srgbClr val="006DFE"/>
              </a:solidFill>
              <a:latin typeface="+mj-lt"/>
              <a:ea typeface="宋体" charset="-122"/>
            </a:endParaRPr>
          </a:p>
          <a:p>
            <a:pPr algn="ctr"/>
            <a:endParaRPr lang="en-US" altLang="zh-CN" sz="1500" i="1" dirty="0" smtClean="0">
              <a:solidFill>
                <a:srgbClr val="006DFE"/>
              </a:solidFill>
              <a:latin typeface="+mj-lt"/>
              <a:ea typeface="宋体" charset="-122"/>
            </a:endParaRPr>
          </a:p>
          <a:p>
            <a:pPr algn="ctr"/>
            <a:r>
              <a:rPr lang="en-US" altLang="zh-CN" sz="1500" i="1" dirty="0" smtClean="0">
                <a:solidFill>
                  <a:srgbClr val="006DFE"/>
                </a:solidFill>
                <a:latin typeface="+mj-lt"/>
                <a:ea typeface="宋体" charset="-122"/>
              </a:rPr>
              <a:t> </a:t>
            </a:r>
          </a:p>
          <a:p>
            <a:pPr algn="ctr"/>
            <a:r>
              <a:rPr lang="en-GB" altLang="zh-CN" sz="1500" dirty="0" smtClean="0">
                <a:solidFill>
                  <a:srgbClr val="000204"/>
                </a:solidFill>
                <a:latin typeface="+mj-lt"/>
                <a:ea typeface="OUP Argo" pitchFamily="34" charset="-122"/>
              </a:rPr>
              <a:t>Impact Factor: 1.554</a:t>
            </a:r>
            <a:endParaRPr lang="zh-CN" altLang="en-US" sz="1500" dirty="0">
              <a:solidFill>
                <a:srgbClr val="000204"/>
              </a:solidFill>
              <a:latin typeface="+mj-lt"/>
              <a:ea typeface="OUP Argo" pitchFamily="34" charset="-122"/>
            </a:endParaRPr>
          </a:p>
        </p:txBody>
      </p:sp>
      <p:sp>
        <p:nvSpPr>
          <p:cNvPr id="13" name="Rectangle 27"/>
          <p:cNvSpPr>
            <a:spLocks noChangeArrowheads="1"/>
          </p:cNvSpPr>
          <p:nvPr/>
        </p:nvSpPr>
        <p:spPr bwMode="auto">
          <a:xfrm>
            <a:off x="2334409" y="4635151"/>
            <a:ext cx="2026847"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The Chinese Journal of International Politics</a:t>
            </a:r>
          </a:p>
          <a:p>
            <a:pPr algn="ctr"/>
            <a:endParaRPr lang="en-US" altLang="zh-CN" sz="1500" i="1" dirty="0" smtClean="0">
              <a:solidFill>
                <a:srgbClr val="006DFE"/>
              </a:solidFill>
              <a:latin typeface="+mj-lt"/>
              <a:ea typeface="宋体" charset="-122"/>
            </a:endParaRPr>
          </a:p>
          <a:p>
            <a:pPr algn="ctr"/>
            <a:r>
              <a:rPr lang="en-GB" altLang="zh-CN" sz="1500" dirty="0" smtClean="0">
                <a:solidFill>
                  <a:srgbClr val="000204"/>
                </a:solidFill>
                <a:latin typeface="+mj-lt"/>
                <a:ea typeface="OUP Argo" pitchFamily="34" charset="-122"/>
              </a:rPr>
              <a:t>Impact Factor: </a:t>
            </a:r>
          </a:p>
          <a:p>
            <a:pPr algn="ctr"/>
            <a:r>
              <a:rPr lang="en-GB" altLang="zh-CN" sz="1500" dirty="0" smtClean="0">
                <a:solidFill>
                  <a:srgbClr val="000204"/>
                </a:solidFill>
                <a:latin typeface="+mj-lt"/>
                <a:ea typeface="OUP Argo" pitchFamily="34" charset="-122"/>
              </a:rPr>
              <a:t>1.000</a:t>
            </a:r>
            <a:endParaRPr lang="zh-CN" altLang="en-US" sz="1500" dirty="0">
              <a:solidFill>
                <a:srgbClr val="000204"/>
              </a:solidFill>
              <a:latin typeface="+mj-lt"/>
              <a:ea typeface="OUP Argo" pitchFamily="34" charset="-122"/>
            </a:endParaRPr>
          </a:p>
        </p:txBody>
      </p:sp>
      <p:sp>
        <p:nvSpPr>
          <p:cNvPr id="14" name="Rectangle 27"/>
          <p:cNvSpPr>
            <a:spLocks noChangeArrowheads="1"/>
          </p:cNvSpPr>
          <p:nvPr/>
        </p:nvSpPr>
        <p:spPr bwMode="auto">
          <a:xfrm>
            <a:off x="4361255" y="4635150"/>
            <a:ext cx="1484421"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Diplomatic History</a:t>
            </a:r>
          </a:p>
          <a:p>
            <a:pPr algn="ctr"/>
            <a:endParaRPr lang="en-US" altLang="zh-CN" sz="1500" i="1" dirty="0">
              <a:solidFill>
                <a:srgbClr val="006DFE"/>
              </a:solidFill>
              <a:latin typeface="+mj-lt"/>
              <a:ea typeface="宋体" charset="-122"/>
            </a:endParaRPr>
          </a:p>
          <a:p>
            <a:pPr algn="ctr"/>
            <a:endParaRPr lang="en-US" altLang="zh-CN" sz="1500" i="1" dirty="0" smtClean="0">
              <a:solidFill>
                <a:srgbClr val="006DFE"/>
              </a:solidFill>
              <a:latin typeface="+mj-lt"/>
              <a:ea typeface="宋体" charset="-122"/>
            </a:endParaRPr>
          </a:p>
          <a:p>
            <a:pPr algn="ctr"/>
            <a:r>
              <a:rPr lang="en-GB" altLang="zh-CN" sz="1500" dirty="0" smtClean="0">
                <a:solidFill>
                  <a:srgbClr val="000204"/>
                </a:solidFill>
                <a:latin typeface="+mj-lt"/>
                <a:ea typeface="OUP Argo" pitchFamily="34" charset="-122"/>
              </a:rPr>
              <a:t>Impact Factor: 0.267</a:t>
            </a:r>
            <a:endParaRPr lang="zh-CN" altLang="en-US" sz="1500" dirty="0">
              <a:solidFill>
                <a:srgbClr val="000204"/>
              </a:solidFill>
              <a:latin typeface="+mj-lt"/>
              <a:ea typeface="OUP Argo" pitchFamily="34" charset="-122"/>
            </a:endParaRPr>
          </a:p>
        </p:txBody>
      </p:sp>
      <p:sp>
        <p:nvSpPr>
          <p:cNvPr id="17" name="Rectangle 27"/>
          <p:cNvSpPr>
            <a:spLocks noChangeArrowheads="1"/>
          </p:cNvSpPr>
          <p:nvPr/>
        </p:nvSpPr>
        <p:spPr bwMode="auto">
          <a:xfrm>
            <a:off x="467544" y="4635151"/>
            <a:ext cx="1784504"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Political Analysis</a:t>
            </a:r>
          </a:p>
          <a:p>
            <a:pPr algn="ctr"/>
            <a:r>
              <a:rPr lang="en-US" altLang="zh-CN" sz="1500" i="1" dirty="0" smtClean="0">
                <a:solidFill>
                  <a:srgbClr val="006DFE"/>
                </a:solidFill>
                <a:latin typeface="+mj-lt"/>
                <a:ea typeface="宋体" charset="-122"/>
              </a:rPr>
              <a:t> </a:t>
            </a:r>
          </a:p>
          <a:p>
            <a:pPr algn="ctr"/>
            <a:endParaRPr lang="en-US" altLang="zh-CN" sz="1500" i="1" dirty="0" smtClean="0">
              <a:solidFill>
                <a:srgbClr val="006DFE"/>
              </a:solidFill>
              <a:latin typeface="+mj-lt"/>
              <a:ea typeface="宋体" charset="-122"/>
            </a:endParaRPr>
          </a:p>
          <a:p>
            <a:pPr algn="ctr"/>
            <a:endParaRPr lang="en-US" altLang="zh-CN" sz="1500" i="1" dirty="0" smtClean="0">
              <a:solidFill>
                <a:srgbClr val="006DFE"/>
              </a:solidFill>
              <a:latin typeface="+mj-lt"/>
              <a:ea typeface="宋体" charset="-122"/>
            </a:endParaRPr>
          </a:p>
          <a:p>
            <a:pPr algn="ctr"/>
            <a:r>
              <a:rPr lang="en-GB" altLang="zh-CN" sz="1500" dirty="0" smtClean="0">
                <a:solidFill>
                  <a:srgbClr val="000204"/>
                </a:solidFill>
                <a:latin typeface="+mj-lt"/>
                <a:ea typeface="OUP Argo" pitchFamily="34" charset="-122"/>
              </a:rPr>
              <a:t>Impact Factor: 2.879</a:t>
            </a:r>
            <a:endParaRPr lang="zh-CN" altLang="en-US" sz="1500" dirty="0">
              <a:solidFill>
                <a:srgbClr val="000204"/>
              </a:solidFill>
              <a:latin typeface="+mj-lt"/>
              <a:ea typeface="OUP Argo" pitchFamily="34" charset="-122"/>
            </a:endParaRPr>
          </a:p>
        </p:txBody>
      </p:sp>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6244" y="2595561"/>
            <a:ext cx="1203429"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6251" y="2595561"/>
            <a:ext cx="1203429"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383" y="2588776"/>
            <a:ext cx="1368000"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7119" y="2595560"/>
            <a:ext cx="1193143"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748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41" y="430809"/>
            <a:ext cx="6937375" cy="1270000"/>
          </a:xfrm>
        </p:spPr>
        <p:txBody>
          <a:bodyPr/>
          <a:lstStyle/>
          <a:p>
            <a:r>
              <a:rPr lang="zh-CN" altLang="en-US" dirty="0"/>
              <a:t>学科库及期刊推介</a:t>
            </a:r>
            <a:r>
              <a:rPr lang="en-GB" dirty="0"/>
              <a:t/>
            </a:r>
            <a:br>
              <a:rPr lang="en-GB" dirty="0"/>
            </a:br>
            <a:r>
              <a:rPr lang="zh-CN" altLang="en-US" dirty="0"/>
              <a:t>法学</a:t>
            </a:r>
            <a:endParaRPr lang="en-GB" dirty="0"/>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14</a:t>
            </a:fld>
            <a:endParaRPr lang="en-US" dirty="0">
              <a:solidFill>
                <a:srgbClr val="002147">
                  <a:tint val="75000"/>
                </a:srgbClr>
              </a:solidFill>
            </a:endParaRPr>
          </a:p>
        </p:txBody>
      </p:sp>
      <p:sp>
        <p:nvSpPr>
          <p:cNvPr id="12" name="Rectangle 27"/>
          <p:cNvSpPr>
            <a:spLocks noChangeArrowheads="1"/>
          </p:cNvSpPr>
          <p:nvPr/>
        </p:nvSpPr>
        <p:spPr bwMode="auto">
          <a:xfrm>
            <a:off x="6201248" y="4635151"/>
            <a:ext cx="1484421" cy="17248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Oxford </a:t>
            </a:r>
            <a:r>
              <a:rPr lang="en-US" altLang="zh-CN" sz="1500" i="1" dirty="0">
                <a:solidFill>
                  <a:srgbClr val="006DFE"/>
                </a:solidFill>
                <a:latin typeface="+mj-lt"/>
                <a:ea typeface="宋体" charset="-122"/>
              </a:rPr>
              <a:t>Journal of Legal </a:t>
            </a:r>
            <a:r>
              <a:rPr lang="en-US" altLang="zh-CN" sz="1500" i="1" dirty="0" smtClean="0">
                <a:solidFill>
                  <a:srgbClr val="006DFE"/>
                </a:solidFill>
                <a:latin typeface="+mj-lt"/>
                <a:ea typeface="宋体" charset="-122"/>
              </a:rPr>
              <a:t>Studies</a:t>
            </a:r>
          </a:p>
          <a:p>
            <a:pPr algn="ctr"/>
            <a:endParaRPr lang="en-US" altLang="zh-CN" sz="1500" i="1" dirty="0">
              <a:solidFill>
                <a:srgbClr val="006DFE"/>
              </a:solidFill>
              <a:latin typeface="+mj-lt"/>
              <a:ea typeface="宋体" charset="-122"/>
            </a:endParaRPr>
          </a:p>
          <a:p>
            <a:pPr algn="ctr"/>
            <a:endParaRPr lang="en-US" altLang="zh-CN" sz="1500" i="1" dirty="0" smtClean="0">
              <a:solidFill>
                <a:srgbClr val="006DFE"/>
              </a:solidFill>
              <a:latin typeface="+mj-lt"/>
              <a:ea typeface="宋体" charset="-122"/>
            </a:endParaRPr>
          </a:p>
          <a:p>
            <a:pPr algn="ctr"/>
            <a:r>
              <a:rPr lang="en-US" altLang="zh-CN" sz="1500" i="1" dirty="0" smtClean="0">
                <a:solidFill>
                  <a:srgbClr val="006DFE"/>
                </a:solidFill>
                <a:latin typeface="+mj-lt"/>
                <a:ea typeface="宋体" charset="-122"/>
              </a:rPr>
              <a:t> </a:t>
            </a:r>
          </a:p>
          <a:p>
            <a:pPr algn="ctr"/>
            <a:r>
              <a:rPr lang="en-GB" altLang="zh-CN" sz="1500" dirty="0" smtClean="0">
                <a:solidFill>
                  <a:srgbClr val="000204"/>
                </a:solidFill>
                <a:latin typeface="+mj-lt"/>
                <a:ea typeface="OUP Argo" pitchFamily="34" charset="-122"/>
              </a:rPr>
              <a:t>Impact Factor: 1.554</a:t>
            </a:r>
            <a:endParaRPr lang="zh-CN" altLang="en-US" sz="1500" dirty="0">
              <a:solidFill>
                <a:srgbClr val="000204"/>
              </a:solidFill>
              <a:latin typeface="+mj-lt"/>
              <a:ea typeface="OUP Argo" pitchFamily="34" charset="-122"/>
            </a:endParaRPr>
          </a:p>
        </p:txBody>
      </p:sp>
      <p:sp>
        <p:nvSpPr>
          <p:cNvPr id="13" name="Rectangle 27"/>
          <p:cNvSpPr>
            <a:spLocks noChangeArrowheads="1"/>
          </p:cNvSpPr>
          <p:nvPr/>
        </p:nvSpPr>
        <p:spPr bwMode="auto">
          <a:xfrm>
            <a:off x="2334409" y="4635151"/>
            <a:ext cx="2026847"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Journal </a:t>
            </a:r>
            <a:r>
              <a:rPr lang="en-US" altLang="zh-CN" sz="1500" i="1" dirty="0">
                <a:solidFill>
                  <a:srgbClr val="006DFE"/>
                </a:solidFill>
                <a:latin typeface="+mj-lt"/>
                <a:ea typeface="宋体" charset="-122"/>
              </a:rPr>
              <a:t>of International Economic </a:t>
            </a:r>
            <a:r>
              <a:rPr lang="en-US" altLang="zh-CN" sz="1500" i="1" dirty="0" smtClean="0">
                <a:solidFill>
                  <a:srgbClr val="006DFE"/>
                </a:solidFill>
                <a:latin typeface="+mj-lt"/>
                <a:ea typeface="宋体" charset="-122"/>
              </a:rPr>
              <a:t>Law</a:t>
            </a:r>
          </a:p>
          <a:p>
            <a:pPr algn="ctr"/>
            <a:endParaRPr lang="en-US" altLang="zh-CN" sz="1500" i="1" dirty="0" smtClean="0">
              <a:solidFill>
                <a:srgbClr val="006DFE"/>
              </a:solidFill>
              <a:latin typeface="+mj-lt"/>
              <a:ea typeface="宋体" charset="-122"/>
            </a:endParaRPr>
          </a:p>
          <a:p>
            <a:pPr algn="ctr"/>
            <a:r>
              <a:rPr lang="en-GB" altLang="zh-CN" sz="1500" dirty="0" smtClean="0">
                <a:solidFill>
                  <a:srgbClr val="000204"/>
                </a:solidFill>
                <a:latin typeface="+mj-lt"/>
                <a:ea typeface="OUP Argo" pitchFamily="34" charset="-122"/>
              </a:rPr>
              <a:t>Impact Factor: </a:t>
            </a:r>
          </a:p>
          <a:p>
            <a:pPr algn="ctr"/>
            <a:r>
              <a:rPr lang="en-GB" altLang="zh-CN" sz="1500" dirty="0" smtClean="0">
                <a:solidFill>
                  <a:srgbClr val="000204"/>
                </a:solidFill>
                <a:latin typeface="+mj-lt"/>
                <a:ea typeface="OUP Argo" pitchFamily="34" charset="-122"/>
              </a:rPr>
              <a:t>1.000</a:t>
            </a:r>
            <a:endParaRPr lang="zh-CN" altLang="en-US" sz="1500" dirty="0">
              <a:solidFill>
                <a:srgbClr val="000204"/>
              </a:solidFill>
              <a:latin typeface="+mj-lt"/>
              <a:ea typeface="OUP Argo" pitchFamily="34" charset="-122"/>
            </a:endParaRPr>
          </a:p>
        </p:txBody>
      </p:sp>
      <p:sp>
        <p:nvSpPr>
          <p:cNvPr id="14" name="Rectangle 27"/>
          <p:cNvSpPr>
            <a:spLocks noChangeArrowheads="1"/>
          </p:cNvSpPr>
          <p:nvPr/>
        </p:nvSpPr>
        <p:spPr bwMode="auto">
          <a:xfrm>
            <a:off x="4361255" y="4635149"/>
            <a:ext cx="1484421" cy="17248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Journal of </a:t>
            </a:r>
            <a:r>
              <a:rPr lang="en-US" altLang="zh-CN" sz="1500" i="1" dirty="0">
                <a:solidFill>
                  <a:srgbClr val="006DFE"/>
                </a:solidFill>
                <a:latin typeface="+mj-lt"/>
                <a:ea typeface="宋体" charset="-122"/>
              </a:rPr>
              <a:t>International Criminal Justice</a:t>
            </a:r>
            <a:endParaRPr lang="en-US" altLang="zh-CN" sz="1500" i="1" dirty="0" smtClean="0">
              <a:solidFill>
                <a:srgbClr val="006DFE"/>
              </a:solidFill>
              <a:latin typeface="+mj-lt"/>
              <a:ea typeface="宋体" charset="-122"/>
            </a:endParaRPr>
          </a:p>
          <a:p>
            <a:pPr algn="ctr"/>
            <a:endParaRPr lang="en-US" altLang="zh-CN" sz="1500" i="1" dirty="0">
              <a:solidFill>
                <a:srgbClr val="006DFE"/>
              </a:solidFill>
              <a:latin typeface="+mj-lt"/>
              <a:ea typeface="宋体" charset="-122"/>
            </a:endParaRPr>
          </a:p>
          <a:p>
            <a:pPr algn="ctr"/>
            <a:endParaRPr lang="en-US" altLang="zh-CN" sz="1500" i="1" dirty="0" smtClean="0">
              <a:solidFill>
                <a:srgbClr val="006DFE"/>
              </a:solidFill>
              <a:latin typeface="+mj-lt"/>
              <a:ea typeface="宋体" charset="-122"/>
            </a:endParaRPr>
          </a:p>
          <a:p>
            <a:pPr algn="ctr"/>
            <a:r>
              <a:rPr lang="en-GB" altLang="zh-CN" sz="1500" dirty="0" smtClean="0">
                <a:solidFill>
                  <a:srgbClr val="000204"/>
                </a:solidFill>
                <a:latin typeface="+mj-lt"/>
                <a:ea typeface="OUP Argo" pitchFamily="34" charset="-122"/>
              </a:rPr>
              <a:t>Impact Factor: 0.267</a:t>
            </a:r>
            <a:endParaRPr lang="zh-CN" altLang="en-US" sz="1500" dirty="0">
              <a:solidFill>
                <a:srgbClr val="000204"/>
              </a:solidFill>
              <a:latin typeface="+mj-lt"/>
              <a:ea typeface="OUP Argo" pitchFamily="34" charset="-122"/>
            </a:endParaRPr>
          </a:p>
        </p:txBody>
      </p:sp>
      <p:sp>
        <p:nvSpPr>
          <p:cNvPr id="17" name="Rectangle 27"/>
          <p:cNvSpPr>
            <a:spLocks noChangeArrowheads="1"/>
          </p:cNvSpPr>
          <p:nvPr/>
        </p:nvSpPr>
        <p:spPr bwMode="auto">
          <a:xfrm>
            <a:off x="467544" y="4635151"/>
            <a:ext cx="1784504"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European </a:t>
            </a:r>
            <a:r>
              <a:rPr lang="en-US" altLang="zh-CN" sz="1500" i="1" dirty="0">
                <a:solidFill>
                  <a:srgbClr val="006DFE"/>
                </a:solidFill>
                <a:latin typeface="+mj-lt"/>
                <a:ea typeface="宋体" charset="-122"/>
              </a:rPr>
              <a:t>Journal of International Law </a:t>
            </a:r>
            <a:endParaRPr lang="en-US" altLang="zh-CN" sz="1500" i="1" dirty="0" smtClean="0">
              <a:solidFill>
                <a:srgbClr val="006DFE"/>
              </a:solidFill>
              <a:latin typeface="+mj-lt"/>
              <a:ea typeface="宋体" charset="-122"/>
            </a:endParaRPr>
          </a:p>
          <a:p>
            <a:pPr algn="ctr"/>
            <a:endParaRPr lang="en-US" altLang="zh-CN" sz="1500" i="1" dirty="0" smtClean="0">
              <a:solidFill>
                <a:srgbClr val="006DFE"/>
              </a:solidFill>
              <a:latin typeface="+mj-lt"/>
              <a:ea typeface="宋体" charset="-122"/>
            </a:endParaRPr>
          </a:p>
          <a:p>
            <a:pPr algn="ctr"/>
            <a:endParaRPr lang="en-US" altLang="zh-CN" sz="1500" i="1" dirty="0" smtClean="0">
              <a:solidFill>
                <a:srgbClr val="006DFE"/>
              </a:solidFill>
              <a:latin typeface="+mj-lt"/>
              <a:ea typeface="宋体" charset="-122"/>
            </a:endParaRPr>
          </a:p>
          <a:p>
            <a:pPr algn="ctr"/>
            <a:r>
              <a:rPr lang="en-GB" altLang="zh-CN" sz="1500" dirty="0" smtClean="0">
                <a:solidFill>
                  <a:srgbClr val="000204"/>
                </a:solidFill>
                <a:latin typeface="+mj-lt"/>
                <a:ea typeface="OUP Argo" pitchFamily="34" charset="-122"/>
              </a:rPr>
              <a:t>Impact Factor: 2.879</a:t>
            </a:r>
            <a:endParaRPr lang="zh-CN" altLang="en-US" sz="1500" dirty="0">
              <a:solidFill>
                <a:srgbClr val="000204"/>
              </a:solidFill>
              <a:latin typeface="+mj-lt"/>
              <a:ea typeface="OUP Argo" pitchFamily="34" charset="-122"/>
            </a:endParaRPr>
          </a:p>
        </p:txBody>
      </p:sp>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6244" y="2595561"/>
            <a:ext cx="1203429"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6251" y="2595561"/>
            <a:ext cx="1203429"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7119" y="2595560"/>
            <a:ext cx="1193143"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图片 8" descr="The Current Issue">
            <a:hlinkClick r:id="rId6"/>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568" y="2588776"/>
            <a:ext cx="1368000" cy="1800000"/>
          </a:xfrm>
          <a:prstGeom prst="rect">
            <a:avLst/>
          </a:prstGeom>
          <a:ln>
            <a:noFill/>
          </a:ln>
          <a:effectLst>
            <a:outerShdw blurRad="190500" algn="tl" rotWithShape="0">
              <a:srgbClr val="000000">
                <a:alpha val="70000"/>
              </a:srgbClr>
            </a:outerShdw>
          </a:effectLst>
        </p:spPr>
      </p:pic>
      <p:pic>
        <p:nvPicPr>
          <p:cNvPr id="16" name="图片 10" descr="The Current Issue">
            <a:hlinkClick r:id="rId8"/>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40141" y="2604171"/>
            <a:ext cx="1209539" cy="1784605"/>
          </a:xfrm>
          <a:prstGeom prst="rect">
            <a:avLst/>
          </a:prstGeom>
          <a:ln>
            <a:noFill/>
          </a:ln>
          <a:effectLst>
            <a:outerShdw blurRad="190500" algn="tl" rotWithShape="0">
              <a:srgbClr val="000000">
                <a:alpha val="70000"/>
              </a:srgbClr>
            </a:outerShdw>
          </a:effectLst>
        </p:spPr>
      </p:pic>
      <p:pic>
        <p:nvPicPr>
          <p:cNvPr id="18" name="图片 9" descr="The Current Issue">
            <a:hlinkClick r:id="rId10"/>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37119" y="2588776"/>
            <a:ext cx="1193143" cy="1799999"/>
          </a:xfrm>
          <a:prstGeom prst="rect">
            <a:avLst/>
          </a:prstGeom>
          <a:ln>
            <a:noFill/>
          </a:ln>
          <a:effectLst>
            <a:outerShdw blurRad="190500" algn="tl" rotWithShape="0">
              <a:srgbClr val="000000">
                <a:alpha val="70000"/>
              </a:srgbClr>
            </a:outerShdw>
          </a:effectLst>
        </p:spPr>
      </p:pic>
      <p:pic>
        <p:nvPicPr>
          <p:cNvPr id="19" name="图片 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72595" y="2593168"/>
            <a:ext cx="1217079" cy="1802393"/>
          </a:xfrm>
          <a:prstGeom prst="rect">
            <a:avLst/>
          </a:prstGeom>
          <a:noFill/>
        </p:spPr>
      </p:pic>
    </p:spTree>
    <p:extLst>
      <p:ext uri="{BB962C8B-B14F-4D97-AF65-F5344CB8AC3E}">
        <p14:creationId xmlns:p14="http://schemas.microsoft.com/office/powerpoint/2010/main" val="31678962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41" y="502817"/>
            <a:ext cx="6937375" cy="1270000"/>
          </a:xfrm>
        </p:spPr>
        <p:txBody>
          <a:bodyPr/>
          <a:lstStyle/>
          <a:p>
            <a:pPr eaLnBrk="1" hangingPunct="1"/>
            <a:r>
              <a:rPr lang="zh-CN" altLang="en-US" sz="2800" dirty="0" smtClean="0">
                <a:solidFill>
                  <a:srgbClr val="002060"/>
                </a:solidFill>
                <a:latin typeface="+mj-ea"/>
              </a:rPr>
              <a:t>牛津期刊合作：在中国</a:t>
            </a:r>
            <a:endParaRPr lang="en-US" altLang="zh-CN" sz="2800" dirty="0">
              <a:solidFill>
                <a:srgbClr val="002060"/>
              </a:solidFill>
              <a:latin typeface="+mj-ea"/>
            </a:endParaRPr>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15</a:t>
            </a:fld>
            <a:endParaRPr lang="en-US" dirty="0">
              <a:solidFill>
                <a:srgbClr val="002147">
                  <a:tint val="75000"/>
                </a:srgbClr>
              </a:solidFill>
            </a:endParaRPr>
          </a:p>
        </p:txBody>
      </p:sp>
      <p:sp>
        <p:nvSpPr>
          <p:cNvPr id="7" name="Content Placeholder 2"/>
          <p:cNvSpPr txBox="1">
            <a:spLocks/>
          </p:cNvSpPr>
          <p:nvPr/>
        </p:nvSpPr>
        <p:spPr>
          <a:xfrm>
            <a:off x="262433" y="1934493"/>
            <a:ext cx="8350251" cy="4827587"/>
          </a:xfrm>
          <a:prstGeom prst="rect">
            <a:avLst/>
          </a:prstGeom>
        </p:spPr>
        <p:txBody>
          <a:bodyPr/>
          <a:lstStyle>
            <a:lvl1pPr marL="266700" indent="-266700"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GB" altLang="zh-CN" smtClean="0"/>
          </a:p>
          <a:p>
            <a:pPr lvl="1"/>
            <a:endParaRPr lang="en-GB" altLang="zh-CN" smtClean="0"/>
          </a:p>
          <a:p>
            <a:endParaRPr lang="en-US" altLang="zh-CN" dirty="0" smtClean="0"/>
          </a:p>
        </p:txBody>
      </p:sp>
      <p:pic>
        <p:nvPicPr>
          <p:cNvPr id="1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1916833"/>
            <a:ext cx="863651" cy="112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634" y="3170929"/>
            <a:ext cx="841425" cy="10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3461" y="1916833"/>
            <a:ext cx="791987" cy="112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5589240"/>
            <a:ext cx="852539" cy="1213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22"/>
          <p:cNvSpPr txBox="1">
            <a:spLocks noChangeArrowheads="1"/>
          </p:cNvSpPr>
          <p:nvPr/>
        </p:nvSpPr>
        <p:spPr bwMode="auto">
          <a:xfrm>
            <a:off x="1269836" y="1916832"/>
            <a:ext cx="312896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r>
              <a:rPr lang="en-GB" altLang="zh-CN" sz="1400" b="1" dirty="0">
                <a:solidFill>
                  <a:srgbClr val="000000"/>
                </a:solidFill>
                <a:ea typeface="OUP Argo Light" pitchFamily="34" charset="0"/>
                <a:cs typeface="Times New Roman" pitchFamily="18" charset="0"/>
              </a:rPr>
              <a:t>Journal of Molecular Cell Biology</a:t>
            </a:r>
          </a:p>
          <a:p>
            <a:pPr eaLnBrk="1" hangingPunct="1"/>
            <a:r>
              <a:rPr lang="en-GB" altLang="zh-CN" sz="1400" dirty="0">
                <a:solidFill>
                  <a:srgbClr val="000000"/>
                </a:solidFill>
                <a:ea typeface="OUP Argo Light" pitchFamily="34" charset="0"/>
                <a:cs typeface="Times New Roman" pitchFamily="18" charset="0"/>
              </a:rPr>
              <a:t>Launched in 2009</a:t>
            </a:r>
          </a:p>
          <a:p>
            <a:pPr eaLnBrk="1" hangingPunct="1"/>
            <a:r>
              <a:rPr lang="en-GB" altLang="zh-CN" sz="1400" dirty="0" smtClean="0">
                <a:solidFill>
                  <a:srgbClr val="000000"/>
                </a:solidFill>
                <a:ea typeface="OUP Argo Light" pitchFamily="34" charset="0"/>
                <a:cs typeface="Times New Roman" pitchFamily="18" charset="0"/>
              </a:rPr>
              <a:t>SCI IF:</a:t>
            </a:r>
            <a:r>
              <a:rPr lang="en-US" altLang="zh-CN" sz="1400" dirty="0" smtClean="0">
                <a:solidFill>
                  <a:srgbClr val="000000"/>
                </a:solidFill>
                <a:ea typeface="OUP Argo Light" pitchFamily="34" charset="0"/>
                <a:cs typeface="Times New Roman" pitchFamily="18" charset="0"/>
              </a:rPr>
              <a:t>8.432 </a:t>
            </a:r>
            <a:r>
              <a:rPr lang="en-US" altLang="zh-CN" sz="1400" dirty="0">
                <a:solidFill>
                  <a:srgbClr val="000000"/>
                </a:solidFill>
                <a:ea typeface="OUP Argo Light" pitchFamily="34" charset="0"/>
                <a:cs typeface="Times New Roman" pitchFamily="18" charset="0"/>
              </a:rPr>
              <a:t>in </a:t>
            </a:r>
            <a:r>
              <a:rPr lang="en-US" altLang="zh-CN" sz="1400" dirty="0" smtClean="0">
                <a:solidFill>
                  <a:srgbClr val="000000"/>
                </a:solidFill>
                <a:ea typeface="OUP Argo Light" pitchFamily="34" charset="0"/>
                <a:cs typeface="Times New Roman" pitchFamily="18" charset="0"/>
              </a:rPr>
              <a:t>2013</a:t>
            </a:r>
          </a:p>
        </p:txBody>
      </p:sp>
      <p:sp>
        <p:nvSpPr>
          <p:cNvPr id="15" name="Text Box 22"/>
          <p:cNvSpPr txBox="1">
            <a:spLocks noChangeArrowheads="1"/>
          </p:cNvSpPr>
          <p:nvPr/>
        </p:nvSpPr>
        <p:spPr bwMode="auto">
          <a:xfrm>
            <a:off x="1334219" y="3140969"/>
            <a:ext cx="306546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r>
              <a:rPr lang="en-GB" altLang="zh-CN" sz="1400" b="1" dirty="0" err="1">
                <a:solidFill>
                  <a:srgbClr val="000000"/>
                </a:solidFill>
                <a:latin typeface="+mn-lt"/>
                <a:ea typeface="OUP Argo Light" pitchFamily="34" charset="0"/>
                <a:cs typeface="Times New Roman" pitchFamily="18" charset="0"/>
              </a:rPr>
              <a:t>Acta</a:t>
            </a:r>
            <a:r>
              <a:rPr lang="en-GB" altLang="zh-CN" sz="1400" b="1" dirty="0">
                <a:solidFill>
                  <a:srgbClr val="000000"/>
                </a:solidFill>
                <a:latin typeface="+mn-lt"/>
                <a:ea typeface="OUP Argo Light" pitchFamily="34" charset="0"/>
                <a:cs typeface="Times New Roman" pitchFamily="18" charset="0"/>
              </a:rPr>
              <a:t> </a:t>
            </a:r>
            <a:r>
              <a:rPr lang="en-GB" altLang="zh-CN" sz="1400" b="1" dirty="0" err="1">
                <a:solidFill>
                  <a:srgbClr val="000000"/>
                </a:solidFill>
                <a:latin typeface="+mn-lt"/>
                <a:ea typeface="OUP Argo Light" pitchFamily="34" charset="0"/>
                <a:cs typeface="Times New Roman" pitchFamily="18" charset="0"/>
              </a:rPr>
              <a:t>Biochimica</a:t>
            </a:r>
            <a:r>
              <a:rPr lang="en-GB" altLang="zh-CN" sz="1400" b="1" dirty="0">
                <a:solidFill>
                  <a:srgbClr val="000000"/>
                </a:solidFill>
                <a:latin typeface="+mn-lt"/>
                <a:ea typeface="OUP Argo Light" pitchFamily="34" charset="0"/>
                <a:cs typeface="Times New Roman" pitchFamily="18" charset="0"/>
              </a:rPr>
              <a:t> et </a:t>
            </a:r>
            <a:r>
              <a:rPr lang="en-GB" altLang="zh-CN" sz="1400" b="1" dirty="0" err="1">
                <a:solidFill>
                  <a:srgbClr val="000000"/>
                </a:solidFill>
                <a:latin typeface="+mn-lt"/>
                <a:ea typeface="OUP Argo Light" pitchFamily="34" charset="0"/>
                <a:cs typeface="Times New Roman" pitchFamily="18" charset="0"/>
              </a:rPr>
              <a:t>Biophysica</a:t>
            </a:r>
            <a:r>
              <a:rPr lang="en-GB" altLang="zh-CN" sz="1400" b="1" dirty="0">
                <a:solidFill>
                  <a:srgbClr val="000000"/>
                </a:solidFill>
                <a:latin typeface="+mn-lt"/>
                <a:ea typeface="OUP Argo Light" pitchFamily="34" charset="0"/>
                <a:cs typeface="Times New Roman" pitchFamily="18" charset="0"/>
              </a:rPr>
              <a:t> </a:t>
            </a:r>
            <a:r>
              <a:rPr lang="en-GB" altLang="zh-CN" sz="1400" b="1" dirty="0" err="1">
                <a:solidFill>
                  <a:srgbClr val="000000"/>
                </a:solidFill>
                <a:latin typeface="+mn-lt"/>
                <a:ea typeface="OUP Argo Light" pitchFamily="34" charset="0"/>
                <a:cs typeface="Times New Roman" pitchFamily="18" charset="0"/>
              </a:rPr>
              <a:t>Sinica</a:t>
            </a:r>
            <a:endParaRPr lang="en-GB" altLang="zh-CN" sz="1400" b="1" dirty="0">
              <a:solidFill>
                <a:srgbClr val="000000"/>
              </a:solidFill>
              <a:latin typeface="+mn-lt"/>
              <a:ea typeface="OUP Argo Light" pitchFamily="34" charset="0"/>
              <a:cs typeface="Times New Roman" pitchFamily="18" charset="0"/>
            </a:endParaRPr>
          </a:p>
          <a:p>
            <a:pPr eaLnBrk="1" hangingPunct="1"/>
            <a:r>
              <a:rPr lang="en-GB" altLang="zh-CN" sz="1400" dirty="0" smtClean="0">
                <a:solidFill>
                  <a:srgbClr val="000000"/>
                </a:solidFill>
                <a:latin typeface="+mn-lt"/>
                <a:ea typeface="OUP Argo Light" pitchFamily="34" charset="0"/>
                <a:cs typeface="Times New Roman" pitchFamily="18" charset="0"/>
              </a:rPr>
              <a:t>Cooperated with OUP since </a:t>
            </a:r>
            <a:r>
              <a:rPr lang="en-GB" altLang="zh-CN" sz="1400" dirty="0">
                <a:solidFill>
                  <a:srgbClr val="000000"/>
                </a:solidFill>
                <a:latin typeface="+mn-lt"/>
                <a:ea typeface="OUP Argo Light" pitchFamily="34" charset="0"/>
                <a:cs typeface="Times New Roman" pitchFamily="18" charset="0"/>
              </a:rPr>
              <a:t>2009</a:t>
            </a:r>
          </a:p>
          <a:p>
            <a:pPr eaLnBrk="1" hangingPunct="1"/>
            <a:r>
              <a:rPr lang="en-GB" altLang="zh-CN" sz="1400" dirty="0" smtClean="0">
                <a:solidFill>
                  <a:srgbClr val="000000"/>
                </a:solidFill>
                <a:latin typeface="+mn-lt"/>
                <a:ea typeface="OUP Argo Light" pitchFamily="34" charset="0"/>
                <a:cs typeface="Times New Roman" pitchFamily="18" charset="0"/>
              </a:rPr>
              <a:t>SCI IF:</a:t>
            </a:r>
            <a:r>
              <a:rPr lang="en-US" altLang="zh-CN" sz="1400" dirty="0" smtClean="0">
                <a:solidFill>
                  <a:srgbClr val="000000"/>
                </a:solidFill>
                <a:latin typeface="+mn-lt"/>
                <a:ea typeface="OUP Argo Light" pitchFamily="34" charset="0"/>
                <a:cs typeface="Times New Roman" pitchFamily="18" charset="0"/>
              </a:rPr>
              <a:t>2.089 in 2013</a:t>
            </a:r>
          </a:p>
        </p:txBody>
      </p:sp>
      <p:sp>
        <p:nvSpPr>
          <p:cNvPr id="16" name="Text Box 22"/>
          <p:cNvSpPr txBox="1">
            <a:spLocks noChangeArrowheads="1"/>
          </p:cNvSpPr>
          <p:nvPr/>
        </p:nvSpPr>
        <p:spPr bwMode="auto">
          <a:xfrm>
            <a:off x="1261616" y="5589242"/>
            <a:ext cx="345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r>
              <a:rPr lang="en-GB" altLang="zh-CN" sz="1400" b="1" dirty="0">
                <a:solidFill>
                  <a:srgbClr val="000000"/>
                </a:solidFill>
                <a:ea typeface="OUP Argo Light" pitchFamily="34" charset="0"/>
                <a:cs typeface="Times New Roman" pitchFamily="18" charset="0"/>
              </a:rPr>
              <a:t>The Chinese Journal of International Politics</a:t>
            </a:r>
          </a:p>
          <a:p>
            <a:pPr eaLnBrk="1" hangingPunct="1"/>
            <a:r>
              <a:rPr lang="en-GB" altLang="zh-CN" sz="1400" dirty="0">
                <a:solidFill>
                  <a:srgbClr val="000000"/>
                </a:solidFill>
                <a:ea typeface="OUP Argo Light" pitchFamily="34" charset="0"/>
                <a:cs typeface="Times New Roman" pitchFamily="18" charset="0"/>
              </a:rPr>
              <a:t>Launched in </a:t>
            </a:r>
            <a:r>
              <a:rPr lang="en-GB" altLang="zh-CN" sz="1400" dirty="0" smtClean="0">
                <a:solidFill>
                  <a:srgbClr val="000000"/>
                </a:solidFill>
                <a:ea typeface="OUP Argo Light" pitchFamily="34" charset="0"/>
                <a:cs typeface="Times New Roman" pitchFamily="18" charset="0"/>
              </a:rPr>
              <a:t>2006</a:t>
            </a:r>
          </a:p>
          <a:p>
            <a:pPr eaLnBrk="1" hangingPunct="1"/>
            <a:r>
              <a:rPr lang="en-GB" altLang="zh-CN" sz="1400" dirty="0" smtClean="0">
                <a:solidFill>
                  <a:srgbClr val="000000"/>
                </a:solidFill>
                <a:ea typeface="OUP Argo Light" pitchFamily="34" charset="0"/>
                <a:cs typeface="Times New Roman" pitchFamily="18" charset="0"/>
              </a:rPr>
              <a:t>SSCI IF: 1.0 in 2013</a:t>
            </a:r>
          </a:p>
        </p:txBody>
      </p:sp>
      <p:sp>
        <p:nvSpPr>
          <p:cNvPr id="17" name="Text Box 22"/>
          <p:cNvSpPr txBox="1">
            <a:spLocks noChangeArrowheads="1"/>
          </p:cNvSpPr>
          <p:nvPr/>
        </p:nvSpPr>
        <p:spPr bwMode="auto">
          <a:xfrm>
            <a:off x="5558195" y="1978588"/>
            <a:ext cx="350361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r>
              <a:rPr lang="en-GB" altLang="zh-CN" sz="1400" b="1" dirty="0">
                <a:solidFill>
                  <a:srgbClr val="000000"/>
                </a:solidFill>
                <a:ea typeface="OUP Argo Light" pitchFamily="34" charset="0"/>
                <a:cs typeface="Times New Roman" pitchFamily="18" charset="0"/>
              </a:rPr>
              <a:t>Chinese Journal of International Law</a:t>
            </a:r>
          </a:p>
          <a:p>
            <a:pPr eaLnBrk="1" hangingPunct="1"/>
            <a:r>
              <a:rPr lang="en-GB" altLang="zh-CN" sz="1400" dirty="0" smtClean="0">
                <a:solidFill>
                  <a:srgbClr val="000000"/>
                </a:solidFill>
                <a:latin typeface="+mn-lt"/>
                <a:ea typeface="OUP Argo Light" pitchFamily="34" charset="0"/>
                <a:cs typeface="Times New Roman" pitchFamily="18" charset="0"/>
              </a:rPr>
              <a:t>Cooperated with OUP since 2005</a:t>
            </a:r>
            <a:endParaRPr lang="en-GB" altLang="zh-CN" sz="1400" dirty="0">
              <a:solidFill>
                <a:srgbClr val="000000"/>
              </a:solidFill>
              <a:latin typeface="+mn-lt"/>
              <a:ea typeface="OUP Argo Light" pitchFamily="34" charset="0"/>
              <a:cs typeface="Times New Roman" pitchFamily="18" charset="0"/>
            </a:endParaRPr>
          </a:p>
          <a:p>
            <a:pPr eaLnBrk="1" hangingPunct="1"/>
            <a:r>
              <a:rPr lang="en-GB" altLang="zh-CN" sz="1400" dirty="0" smtClean="0">
                <a:solidFill>
                  <a:srgbClr val="000000"/>
                </a:solidFill>
                <a:latin typeface="+mn-lt"/>
                <a:ea typeface="OUP Argo Light" pitchFamily="34" charset="0"/>
                <a:cs typeface="Times New Roman" pitchFamily="18" charset="0"/>
              </a:rPr>
              <a:t>SSCI IF:</a:t>
            </a:r>
            <a:r>
              <a:rPr lang="en-US" altLang="zh-CN" sz="1400" dirty="0" smtClean="0">
                <a:solidFill>
                  <a:srgbClr val="000000"/>
                </a:solidFill>
                <a:latin typeface="+mn-lt"/>
                <a:ea typeface="OUP Argo Light" pitchFamily="34" charset="0"/>
                <a:cs typeface="Times New Roman" pitchFamily="18" charset="0"/>
              </a:rPr>
              <a:t>0.49 in 2013</a:t>
            </a:r>
            <a:endParaRPr lang="en-US" altLang="zh-CN" sz="1400" dirty="0">
              <a:solidFill>
                <a:srgbClr val="000000"/>
              </a:solidFill>
              <a:latin typeface="+mn-lt"/>
              <a:ea typeface="OUP Argo Light" pitchFamily="34" charset="0"/>
              <a:cs typeface="Times New Roman" pitchFamily="18" charset="0"/>
            </a:endParaRPr>
          </a:p>
        </p:txBody>
      </p:sp>
      <p:sp>
        <p:nvSpPr>
          <p:cNvPr id="18" name="Text Box 22"/>
          <p:cNvSpPr txBox="1">
            <a:spLocks noChangeArrowheads="1"/>
          </p:cNvSpPr>
          <p:nvPr/>
        </p:nvSpPr>
        <p:spPr bwMode="auto">
          <a:xfrm>
            <a:off x="1301164" y="4412489"/>
            <a:ext cx="341485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r>
              <a:rPr lang="en-GB" altLang="zh-CN" sz="1400" b="1" dirty="0">
                <a:solidFill>
                  <a:srgbClr val="000000"/>
                </a:solidFill>
                <a:ea typeface="OUP Argo Light" pitchFamily="34" charset="0"/>
                <a:cs typeface="Times New Roman" pitchFamily="18" charset="0"/>
              </a:rPr>
              <a:t>Journal of Plant Ecology</a:t>
            </a:r>
          </a:p>
          <a:p>
            <a:pPr eaLnBrk="1" hangingPunct="1"/>
            <a:r>
              <a:rPr lang="en-GB" altLang="zh-CN" sz="1400" dirty="0">
                <a:solidFill>
                  <a:srgbClr val="000000"/>
                </a:solidFill>
                <a:latin typeface="+mn-lt"/>
                <a:ea typeface="OUP Argo Light" pitchFamily="34" charset="0"/>
                <a:cs typeface="Times New Roman" pitchFamily="18" charset="0"/>
              </a:rPr>
              <a:t>Launched in 2008</a:t>
            </a:r>
          </a:p>
          <a:p>
            <a:pPr eaLnBrk="1" hangingPunct="1"/>
            <a:r>
              <a:rPr lang="en-GB" altLang="zh-CN" sz="1400" dirty="0" smtClean="0">
                <a:solidFill>
                  <a:srgbClr val="000000"/>
                </a:solidFill>
                <a:latin typeface="+mn-lt"/>
                <a:ea typeface="OUP Argo Light" pitchFamily="34" charset="0"/>
                <a:cs typeface="Times New Roman" pitchFamily="18" charset="0"/>
              </a:rPr>
              <a:t>SCI IF:</a:t>
            </a:r>
            <a:r>
              <a:rPr lang="en-US" altLang="zh-CN" sz="1400" dirty="0" smtClean="0">
                <a:solidFill>
                  <a:srgbClr val="000000"/>
                </a:solidFill>
                <a:latin typeface="+mn-lt"/>
                <a:ea typeface="OUP Argo Light" pitchFamily="34" charset="0"/>
                <a:cs typeface="Times New Roman" pitchFamily="18" charset="0"/>
              </a:rPr>
              <a:t>2.284 </a:t>
            </a:r>
            <a:r>
              <a:rPr lang="en-US" altLang="zh-CN" sz="1400" dirty="0">
                <a:solidFill>
                  <a:srgbClr val="000000"/>
                </a:solidFill>
                <a:latin typeface="+mn-lt"/>
                <a:ea typeface="OUP Argo Light" pitchFamily="34" charset="0"/>
                <a:cs typeface="Times New Roman" pitchFamily="18" charset="0"/>
              </a:rPr>
              <a:t>in </a:t>
            </a:r>
            <a:r>
              <a:rPr lang="en-US" altLang="zh-CN" sz="1400" dirty="0" smtClean="0">
                <a:solidFill>
                  <a:srgbClr val="000000"/>
                </a:solidFill>
                <a:latin typeface="+mn-lt"/>
                <a:ea typeface="OUP Argo Light" pitchFamily="34" charset="0"/>
                <a:cs typeface="Times New Roman" pitchFamily="18" charset="0"/>
              </a:rPr>
              <a:t>2013</a:t>
            </a:r>
            <a:endParaRPr lang="en-US" altLang="zh-CN" sz="1400" dirty="0">
              <a:solidFill>
                <a:srgbClr val="000000"/>
              </a:solidFill>
              <a:latin typeface="+mn-lt"/>
              <a:ea typeface="OUP Argo Light" pitchFamily="34" charset="0"/>
              <a:cs typeface="Times New Roman" pitchFamily="18" charset="0"/>
            </a:endParaRPr>
          </a:p>
        </p:txBody>
      </p:sp>
      <p:pic>
        <p:nvPicPr>
          <p:cNvPr id="19" name="Picture 3" descr="C:\Users\miaoc\Desktop\1_cover.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633" y="4365104"/>
            <a:ext cx="855787" cy="114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 descr="C:\Users\miaoc\Desktop\cjila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2" y="3241866"/>
            <a:ext cx="852537" cy="10801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22"/>
          <p:cNvSpPr txBox="1">
            <a:spLocks noChangeArrowheads="1"/>
          </p:cNvSpPr>
          <p:nvPr/>
        </p:nvSpPr>
        <p:spPr bwMode="auto">
          <a:xfrm>
            <a:off x="5621644" y="3258923"/>
            <a:ext cx="312682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r>
              <a:rPr lang="en-GB" altLang="zh-CN" sz="1400" b="1" dirty="0" smtClean="0">
                <a:solidFill>
                  <a:srgbClr val="000000"/>
                </a:solidFill>
                <a:ea typeface="OUP Argo Light" pitchFamily="34" charset="0"/>
                <a:cs typeface="Times New Roman" pitchFamily="18" charset="0"/>
              </a:rPr>
              <a:t>The Chinese Journal of Comparative Law</a:t>
            </a:r>
          </a:p>
          <a:p>
            <a:pPr eaLnBrk="1" hangingPunct="1"/>
            <a:r>
              <a:rPr lang="en-GB" altLang="zh-CN" sz="1400" dirty="0">
                <a:solidFill>
                  <a:srgbClr val="000000"/>
                </a:solidFill>
                <a:ea typeface="OUP Argo Light" pitchFamily="34" charset="0"/>
                <a:cs typeface="Times New Roman" pitchFamily="18" charset="0"/>
              </a:rPr>
              <a:t>Launched in 2013</a:t>
            </a:r>
          </a:p>
        </p:txBody>
      </p:sp>
      <p:pic>
        <p:nvPicPr>
          <p:cNvPr id="20482" name="Picture 2" descr="Cover Image">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2" y="4456300"/>
            <a:ext cx="803449" cy="104928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22"/>
          <p:cNvSpPr txBox="1">
            <a:spLocks noChangeArrowheads="1"/>
          </p:cNvSpPr>
          <p:nvPr/>
        </p:nvSpPr>
        <p:spPr bwMode="auto">
          <a:xfrm>
            <a:off x="5646952" y="4503683"/>
            <a:ext cx="341485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r>
              <a:rPr lang="en-GB" altLang="zh-CN" sz="1400" b="1" dirty="0">
                <a:solidFill>
                  <a:srgbClr val="000000"/>
                </a:solidFill>
                <a:ea typeface="OUP Argo Light" pitchFamily="34" charset="0"/>
                <a:cs typeface="Times New Roman" pitchFamily="18" charset="0"/>
              </a:rPr>
              <a:t>Gastroenterology Report </a:t>
            </a:r>
            <a:endParaRPr lang="en-GB" altLang="zh-CN" sz="1400" b="1" dirty="0" smtClean="0">
              <a:solidFill>
                <a:srgbClr val="000000"/>
              </a:solidFill>
              <a:ea typeface="OUP Argo Light" pitchFamily="34" charset="0"/>
              <a:cs typeface="Times New Roman" pitchFamily="18" charset="0"/>
            </a:endParaRPr>
          </a:p>
          <a:p>
            <a:pPr eaLnBrk="1" hangingPunct="1"/>
            <a:r>
              <a:rPr lang="en-GB" altLang="zh-CN" sz="1400" dirty="0" smtClean="0">
                <a:solidFill>
                  <a:srgbClr val="000000"/>
                </a:solidFill>
                <a:ea typeface="OUP Argo Light" pitchFamily="34" charset="0"/>
                <a:cs typeface="Times New Roman" pitchFamily="18" charset="0"/>
              </a:rPr>
              <a:t>Launched </a:t>
            </a:r>
            <a:r>
              <a:rPr lang="en-GB" altLang="zh-CN" sz="1400" dirty="0">
                <a:solidFill>
                  <a:srgbClr val="000000"/>
                </a:solidFill>
                <a:ea typeface="OUP Argo Light" pitchFamily="34" charset="0"/>
                <a:cs typeface="Times New Roman" pitchFamily="18" charset="0"/>
              </a:rPr>
              <a:t>in </a:t>
            </a:r>
            <a:r>
              <a:rPr lang="en-GB" altLang="zh-CN" sz="1400" dirty="0" smtClean="0">
                <a:solidFill>
                  <a:srgbClr val="000000"/>
                </a:solidFill>
                <a:ea typeface="OUP Argo Light" pitchFamily="34" charset="0"/>
                <a:cs typeface="Times New Roman" pitchFamily="18" charset="0"/>
              </a:rPr>
              <a:t>2013</a:t>
            </a:r>
          </a:p>
          <a:p>
            <a:pPr eaLnBrk="1" hangingPunct="1"/>
            <a:r>
              <a:rPr lang="en-GB" altLang="zh-CN" sz="1400" dirty="0" smtClean="0">
                <a:solidFill>
                  <a:srgbClr val="000000"/>
                </a:solidFill>
                <a:ea typeface="OUP Argo Light" pitchFamily="34" charset="0"/>
                <a:cs typeface="Times New Roman" pitchFamily="18" charset="0"/>
              </a:rPr>
              <a:t>Full Open Access</a:t>
            </a:r>
            <a:endParaRPr lang="en-GB" altLang="zh-CN" sz="1400" dirty="0">
              <a:solidFill>
                <a:srgbClr val="000000"/>
              </a:solidFill>
              <a:ea typeface="OUP Argo Light" pitchFamily="34" charset="0"/>
              <a:cs typeface="Times New Roman" pitchFamily="18" charset="0"/>
            </a:endParaRPr>
          </a:p>
        </p:txBody>
      </p:sp>
    </p:spTree>
    <p:extLst>
      <p:ext uri="{BB962C8B-B14F-4D97-AF65-F5344CB8AC3E}">
        <p14:creationId xmlns:p14="http://schemas.microsoft.com/office/powerpoint/2010/main" val="1754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1"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41" y="404664"/>
            <a:ext cx="6937375" cy="1270000"/>
          </a:xfrm>
        </p:spPr>
        <p:txBody>
          <a:bodyPr/>
          <a:lstStyle/>
          <a:p>
            <a:r>
              <a:rPr lang="zh-CN" altLang="en-US" sz="2800" dirty="0" smtClean="0"/>
              <a:t>牛津期刊合作：在中国</a:t>
            </a:r>
            <a:endParaRPr lang="en-GB" sz="2800" dirty="0"/>
          </a:p>
        </p:txBody>
      </p:sp>
      <p:sp>
        <p:nvSpPr>
          <p:cNvPr id="4" name="Text Placeholder 3"/>
          <p:cNvSpPr>
            <a:spLocks noGrp="1"/>
          </p:cNvSpPr>
          <p:nvPr>
            <p:ph type="body" sz="quarter" idx="14"/>
          </p:nvPr>
        </p:nvSpPr>
        <p:spPr>
          <a:xfrm>
            <a:off x="437704" y="2110854"/>
            <a:ext cx="3702248" cy="4267723"/>
          </a:xfrm>
        </p:spPr>
        <p:txBody>
          <a:bodyPr/>
          <a:lstStyle/>
          <a:p>
            <a:pPr marL="0" indent="0">
              <a:buNone/>
            </a:pPr>
            <a:r>
              <a:rPr lang="en-GB" b="1" i="1" dirty="0" smtClean="0"/>
              <a:t>National Science Review</a:t>
            </a:r>
          </a:p>
          <a:p>
            <a:endParaRPr lang="en-GB" dirty="0"/>
          </a:p>
          <a:p>
            <a:endParaRPr lang="en-GB" dirty="0" smtClean="0"/>
          </a:p>
          <a:p>
            <a:endParaRPr lang="en-GB" dirty="0"/>
          </a:p>
          <a:p>
            <a:endParaRPr lang="en-GB" dirty="0" smtClean="0"/>
          </a:p>
          <a:p>
            <a:endParaRPr lang="en-GB" dirty="0" smtClean="0"/>
          </a:p>
          <a:p>
            <a:r>
              <a:rPr lang="en-GB" sz="2000" dirty="0" smtClean="0"/>
              <a:t>Launched in March 2014</a:t>
            </a:r>
          </a:p>
          <a:p>
            <a:r>
              <a:rPr lang="en-GB" sz="2000" dirty="0" smtClean="0"/>
              <a:t>With China Science Press</a:t>
            </a:r>
            <a:endParaRPr lang="en-GB" dirty="0" smtClean="0"/>
          </a:p>
          <a:p>
            <a:endParaRPr lang="en-GB" dirty="0"/>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16</a:t>
            </a:fld>
            <a:endParaRPr lang="en-US" dirty="0">
              <a:solidFill>
                <a:srgbClr val="002147">
                  <a:tint val="75000"/>
                </a:srgbClr>
              </a:solidFill>
            </a:endParaRPr>
          </a:p>
        </p:txBody>
      </p:sp>
      <p:pic>
        <p:nvPicPr>
          <p:cNvPr id="7" name="Picture 6" descr="NSR 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9" y="2780928"/>
            <a:ext cx="1282825" cy="1656184"/>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p:cNvSpPr>
            <a:spLocks noGrp="1"/>
          </p:cNvSpPr>
          <p:nvPr>
            <p:ph type="body" sz="quarter" idx="14"/>
          </p:nvPr>
        </p:nvSpPr>
        <p:spPr>
          <a:xfrm>
            <a:off x="4572000" y="2132857"/>
            <a:ext cx="3888432" cy="4195715"/>
          </a:xfrm>
        </p:spPr>
        <p:txBody>
          <a:bodyPr/>
          <a:lstStyle/>
          <a:p>
            <a:pPr marL="0" indent="0">
              <a:buNone/>
            </a:pPr>
            <a:r>
              <a:rPr lang="en-GB" b="1" i="1" dirty="0"/>
              <a:t>Regenerative Biomaterials </a:t>
            </a:r>
            <a:endParaRPr lang="en-GB" dirty="0"/>
          </a:p>
          <a:p>
            <a:endParaRPr lang="en-GB" dirty="0" smtClean="0"/>
          </a:p>
          <a:p>
            <a:endParaRPr lang="en-GB" dirty="0"/>
          </a:p>
          <a:p>
            <a:endParaRPr lang="en-GB" dirty="0" smtClean="0"/>
          </a:p>
          <a:p>
            <a:endParaRPr lang="en-GB" dirty="0" smtClean="0"/>
          </a:p>
          <a:p>
            <a:endParaRPr lang="en-GB" dirty="0" smtClean="0"/>
          </a:p>
          <a:p>
            <a:r>
              <a:rPr lang="en-GB" sz="2000" dirty="0" smtClean="0"/>
              <a:t>Launch in November 2014</a:t>
            </a:r>
          </a:p>
          <a:p>
            <a:r>
              <a:rPr lang="en-GB" sz="2000" dirty="0"/>
              <a:t>With Chinese Society for Biomaterials</a:t>
            </a:r>
            <a:endParaRPr lang="en-GB" dirty="0" smtClean="0"/>
          </a:p>
          <a:p>
            <a:endParaRPr lang="en-GB" dirty="0"/>
          </a:p>
          <a:p>
            <a:endParaRPr lang="en-GB" dirty="0" smtClean="0"/>
          </a:p>
          <a:p>
            <a:endParaRPr lang="en-GB" dirty="0"/>
          </a:p>
          <a:p>
            <a:endParaRPr lang="en-GB" dirty="0" smtClean="0"/>
          </a:p>
          <a:p>
            <a:endParaRPr lang="en-GB" dirty="0"/>
          </a:p>
        </p:txBody>
      </p:sp>
      <p:pic>
        <p:nvPicPr>
          <p:cNvPr id="204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2852937"/>
            <a:ext cx="1200133"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1642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2015</a:t>
            </a:r>
            <a:r>
              <a:rPr lang="zh-CN" altLang="en-US" dirty="0" smtClean="0"/>
              <a:t>年新刊</a:t>
            </a:r>
            <a:endParaRPr lang="en-GB" dirty="0"/>
          </a:p>
        </p:txBody>
      </p:sp>
      <p:sp>
        <p:nvSpPr>
          <p:cNvPr id="3" name="Text Placeholder 2"/>
          <p:cNvSpPr>
            <a:spLocks noGrp="1"/>
          </p:cNvSpPr>
          <p:nvPr>
            <p:ph type="body" sz="quarter" idx="13"/>
          </p:nvPr>
        </p:nvSpPr>
        <p:spPr/>
        <p:txBody>
          <a:bodyPr/>
          <a:lstStyle/>
          <a:p>
            <a:r>
              <a:rPr lang="zh-CN" altLang="en-US" dirty="0" smtClean="0">
                <a:latin typeface="+mj-ea"/>
                <a:ea typeface="+mj-ea"/>
              </a:rPr>
              <a:t>医学库（</a:t>
            </a:r>
            <a:r>
              <a:rPr lang="en-US" altLang="zh-CN" dirty="0" smtClean="0">
                <a:latin typeface="+mj-ea"/>
                <a:ea typeface="+mj-ea"/>
              </a:rPr>
              <a:t>5</a:t>
            </a:r>
            <a:r>
              <a:rPr lang="zh-CN" altLang="en-US" dirty="0" smtClean="0">
                <a:latin typeface="+mj-ea"/>
                <a:ea typeface="+mj-ea"/>
              </a:rPr>
              <a:t>本）</a:t>
            </a:r>
            <a:endParaRPr lang="en-GB" dirty="0">
              <a:latin typeface="+mj-ea"/>
              <a:ea typeface="+mj-ea"/>
            </a:endParaRPr>
          </a:p>
        </p:txBody>
      </p:sp>
      <p:sp>
        <p:nvSpPr>
          <p:cNvPr id="4" name="Text Placeholder 3"/>
          <p:cNvSpPr>
            <a:spLocks noGrp="1"/>
          </p:cNvSpPr>
          <p:nvPr>
            <p:ph type="body" sz="quarter" idx="14"/>
          </p:nvPr>
        </p:nvSpPr>
        <p:spPr>
          <a:xfrm>
            <a:off x="1835696" y="2110852"/>
            <a:ext cx="2808312" cy="1390156"/>
          </a:xfrm>
        </p:spPr>
        <p:txBody>
          <a:bodyPr/>
          <a:lstStyle/>
          <a:p>
            <a:pPr marL="0" indent="0">
              <a:buNone/>
            </a:pPr>
            <a:r>
              <a:rPr lang="en-GB" altLang="zh-CN" sz="1800" dirty="0">
                <a:ea typeface="宋体" panose="02010600030101010101" pitchFamily="2" charset="-122"/>
              </a:rPr>
              <a:t>Aesthetic Surgery </a:t>
            </a:r>
            <a:r>
              <a:rPr lang="en-GB" altLang="zh-CN" sz="1800" dirty="0" smtClean="0">
                <a:ea typeface="宋体" panose="02010600030101010101" pitchFamily="2" charset="-122"/>
              </a:rPr>
              <a:t>Journal</a:t>
            </a:r>
          </a:p>
          <a:p>
            <a:pPr marL="0" indent="0">
              <a:buNone/>
            </a:pPr>
            <a:r>
              <a:rPr lang="en-US" altLang="zh-CN" sz="1800" dirty="0">
                <a:ea typeface="宋体" panose="02010600030101010101" pitchFamily="2" charset="-122"/>
              </a:rPr>
              <a:t>《</a:t>
            </a:r>
            <a:r>
              <a:rPr lang="zh-CN" altLang="en-US" sz="1800" dirty="0">
                <a:ea typeface="宋体" panose="02010600030101010101" pitchFamily="2" charset="-122"/>
              </a:rPr>
              <a:t>美容外科期刊</a:t>
            </a:r>
            <a:r>
              <a:rPr lang="en-US" altLang="zh-CN" sz="1800" dirty="0">
                <a:ea typeface="宋体" panose="02010600030101010101" pitchFamily="2" charset="-122"/>
              </a:rPr>
              <a:t>》</a:t>
            </a:r>
          </a:p>
          <a:p>
            <a:r>
              <a:rPr lang="zh-CN" altLang="en-US" sz="1800" dirty="0" smtClean="0">
                <a:latin typeface="宋体" panose="02010600030101010101" pitchFamily="2" charset="-122"/>
                <a:ea typeface="宋体" panose="02010600030101010101" pitchFamily="2" charset="-122"/>
              </a:rPr>
              <a:t>美国美容整形</a:t>
            </a:r>
            <a:r>
              <a:rPr lang="zh-CN" altLang="en-US" sz="1800" dirty="0">
                <a:latin typeface="宋体" panose="02010600030101010101" pitchFamily="2" charset="-122"/>
                <a:ea typeface="宋体" panose="02010600030101010101" pitchFamily="2" charset="-122"/>
              </a:rPr>
              <a:t>外科学</a:t>
            </a:r>
            <a:r>
              <a:rPr lang="zh-CN" altLang="en-US" sz="1800" dirty="0" smtClean="0">
                <a:latin typeface="宋体" panose="02010600030101010101" pitchFamily="2" charset="-122"/>
                <a:ea typeface="宋体" panose="02010600030101010101" pitchFamily="2" charset="-122"/>
              </a:rPr>
              <a:t>会</a:t>
            </a:r>
            <a:endParaRPr lang="en-US" altLang="zh-CN" sz="1800" dirty="0" smtClean="0">
              <a:latin typeface="宋体" panose="02010600030101010101" pitchFamily="2" charset="-122"/>
              <a:ea typeface="宋体" panose="02010600030101010101" pitchFamily="2" charset="-122"/>
            </a:endParaRPr>
          </a:p>
          <a:p>
            <a:r>
              <a:rPr lang="en-US" altLang="zh-CN" sz="1800" dirty="0" smtClean="0">
                <a:latin typeface="宋体" panose="02010600030101010101" pitchFamily="2" charset="-122"/>
                <a:ea typeface="宋体" panose="02010600030101010101" pitchFamily="2" charset="-122"/>
              </a:rPr>
              <a:t>13</a:t>
            </a:r>
            <a:r>
              <a:rPr lang="zh-CN" altLang="en-US" sz="1800" dirty="0" smtClean="0">
                <a:latin typeface="宋体" panose="02010600030101010101" pitchFamily="2" charset="-122"/>
                <a:ea typeface="宋体" panose="02010600030101010101" pitchFamily="2" charset="-122"/>
              </a:rPr>
              <a:t>所国际整形、美容和重建外科学会官方期刊</a:t>
            </a:r>
            <a:endParaRPr lang="en-US" altLang="zh-CN" sz="1800" dirty="0" smtClean="0">
              <a:latin typeface="宋体" panose="02010600030101010101" pitchFamily="2" charset="-122"/>
              <a:ea typeface="宋体" panose="02010600030101010101" pitchFamily="2" charset="-122"/>
            </a:endParaRPr>
          </a:p>
        </p:txBody>
      </p:sp>
      <p:sp>
        <p:nvSpPr>
          <p:cNvPr id="6" name="Slide Number Placeholder 5"/>
          <p:cNvSpPr>
            <a:spLocks noGrp="1"/>
          </p:cNvSpPr>
          <p:nvPr>
            <p:ph type="sldNum" sz="quarter" idx="16"/>
          </p:nvPr>
        </p:nvSpPr>
        <p:spPr/>
        <p:txBody>
          <a:bodyPr/>
          <a:lstStyle/>
          <a:p>
            <a:pPr>
              <a:defRPr/>
            </a:pPr>
            <a:fld id="{88837E77-F07C-4F70-A6BE-4707747CAFDC}" type="slidenum">
              <a:rPr lang="en-US" smtClean="0"/>
              <a:pPr>
                <a:defRPr/>
              </a:pPr>
              <a:t>17</a:t>
            </a:fld>
            <a:endParaRPr lang="en-US"/>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320" y="2110852"/>
            <a:ext cx="1383360"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Cover 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293096"/>
            <a:ext cx="1364060" cy="1678188"/>
          </a:xfrm>
          <a:prstGeom prst="rect">
            <a:avLst/>
          </a:prstGeom>
          <a:ln>
            <a:noFill/>
          </a:ln>
          <a:effectLst>
            <a:outerShdw blurRad="292100" dist="139700" dir="2700000" algn="tl" rotWithShape="0">
              <a:srgbClr val="333333">
                <a:alpha val="65000"/>
              </a:srgbClr>
            </a:outerShdw>
          </a:effectLst>
        </p:spPr>
      </p:pic>
      <p:sp>
        <p:nvSpPr>
          <p:cNvPr id="9" name="Text Placeholder 3"/>
          <p:cNvSpPr txBox="1">
            <a:spLocks/>
          </p:cNvSpPr>
          <p:nvPr/>
        </p:nvSpPr>
        <p:spPr bwMode="auto">
          <a:xfrm>
            <a:off x="1763688" y="4330476"/>
            <a:ext cx="3240360" cy="13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lvl1pPr marL="266700" indent="-266700"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1pPr>
            <a:lvl2pPr marL="625475" indent="-358775"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2pPr>
            <a:lvl3pPr marL="892175" indent="-266700"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3pPr>
            <a:lvl4pPr marL="1168400" indent="-276225"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4pPr>
            <a:lvl5pPr marL="1343025" indent="-174625" algn="l" defTabSz="457200" rtl="0" eaLnBrk="1" fontAlgn="base" hangingPunct="1">
              <a:spcBef>
                <a:spcPct val="20000"/>
              </a:spcBef>
              <a:spcAft>
                <a:spcPct val="0"/>
              </a:spcAft>
              <a:buFont typeface="Arial" charset="0"/>
              <a:buChar char="»"/>
              <a:defRPr sz="1600" kern="1200">
                <a:solidFill>
                  <a:srgbClr val="000000"/>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zh-CN" sz="1800" dirty="0">
                <a:ea typeface="宋体" panose="02010600030101010101" pitchFamily="2" charset="-122"/>
              </a:rPr>
              <a:t>Journal of Crohn’s and </a:t>
            </a:r>
            <a:r>
              <a:rPr lang="en-US" altLang="zh-CN" sz="1800" dirty="0" smtClean="0">
                <a:ea typeface="宋体" panose="02010600030101010101" pitchFamily="2" charset="-122"/>
              </a:rPr>
              <a:t>Colitis</a:t>
            </a:r>
          </a:p>
          <a:p>
            <a:pPr marL="0" indent="0">
              <a:buNone/>
            </a:pPr>
            <a:r>
              <a:rPr lang="en-US" altLang="zh-CN" sz="1800" dirty="0">
                <a:ea typeface="宋体" panose="02010600030101010101" pitchFamily="2" charset="-122"/>
              </a:rPr>
              <a:t>《</a:t>
            </a:r>
            <a:r>
              <a:rPr lang="zh-CN" altLang="en-US" sz="1800" dirty="0">
                <a:ea typeface="宋体" panose="02010600030101010101" pitchFamily="2" charset="-122"/>
              </a:rPr>
              <a:t>克罗恩病和结肠炎期刊</a:t>
            </a:r>
            <a:r>
              <a:rPr lang="en-US" altLang="zh-CN" sz="1800" dirty="0" smtClean="0">
                <a:ea typeface="宋体" panose="02010600030101010101" pitchFamily="2" charset="-122"/>
              </a:rPr>
              <a:t>》</a:t>
            </a:r>
          </a:p>
          <a:p>
            <a:r>
              <a:rPr lang="en-GB" sz="1800" dirty="0" smtClean="0">
                <a:ea typeface="宋体" panose="02010600030101010101" pitchFamily="2" charset="-122"/>
              </a:rPr>
              <a:t>European Crohn’s and Colitis Organisation</a:t>
            </a:r>
            <a:r>
              <a:rPr lang="en-US" sz="1800" dirty="0" smtClean="0">
                <a:ea typeface="宋体" panose="02010600030101010101" pitchFamily="2" charset="-122"/>
              </a:rPr>
              <a:t>, </a:t>
            </a:r>
            <a:r>
              <a:rPr lang="en-GB" sz="1800" dirty="0" smtClean="0">
                <a:ea typeface="宋体" panose="02010600030101010101" pitchFamily="2" charset="-122"/>
              </a:rPr>
              <a:t>ECC</a:t>
            </a:r>
            <a:r>
              <a:rPr lang="en-US" altLang="zh-CN" sz="1800" dirty="0" smtClean="0">
                <a:ea typeface="宋体" panose="02010600030101010101" pitchFamily="2" charset="-122"/>
              </a:rPr>
              <a:t>O</a:t>
            </a:r>
          </a:p>
          <a:p>
            <a:r>
              <a:rPr lang="zh-CN" altLang="en-US" sz="1800" dirty="0" smtClean="0">
                <a:ea typeface="宋体" panose="02010600030101010101" pitchFamily="2" charset="-122"/>
              </a:rPr>
              <a:t>该刊致力于炎症性肠疾病的临床、基础科学及创新型治疗方案等知识的传播</a:t>
            </a:r>
            <a:endParaRPr lang="en-GB" sz="1800" dirty="0" smtClean="0">
              <a:ea typeface="宋体" panose="02010600030101010101" pitchFamily="2" charset="-122"/>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5914" y="2060847"/>
            <a:ext cx="1390302" cy="1779587"/>
          </a:xfrm>
          <a:prstGeom prst="rect">
            <a:avLst/>
          </a:prstGeom>
          <a:ln>
            <a:noFill/>
          </a:ln>
          <a:effectLst>
            <a:outerShdw blurRad="292100" dist="139700" dir="2700000" algn="tl" rotWithShape="0">
              <a:srgbClr val="333333">
                <a:alpha val="65000"/>
              </a:srgbClr>
            </a:outerShdw>
          </a:effectLst>
        </p:spPr>
      </p:pic>
      <p:sp>
        <p:nvSpPr>
          <p:cNvPr id="11" name="Text Placeholder 3"/>
          <p:cNvSpPr txBox="1">
            <a:spLocks/>
          </p:cNvSpPr>
          <p:nvPr/>
        </p:nvSpPr>
        <p:spPr bwMode="auto">
          <a:xfrm>
            <a:off x="5292080" y="3910852"/>
            <a:ext cx="3567759" cy="246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lvl1pPr marL="266700" indent="-266700"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1pPr>
            <a:lvl2pPr marL="625475" indent="-358775"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2pPr>
            <a:lvl3pPr marL="892175" indent="-266700"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3pPr>
            <a:lvl4pPr marL="1168400" indent="-276225"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4pPr>
            <a:lvl5pPr marL="1343025" indent="-174625" algn="l" defTabSz="457200" rtl="0" eaLnBrk="1" fontAlgn="base" hangingPunct="1">
              <a:spcBef>
                <a:spcPct val="20000"/>
              </a:spcBef>
              <a:spcAft>
                <a:spcPct val="0"/>
              </a:spcAft>
              <a:buFont typeface="Arial" charset="0"/>
              <a:buChar char="»"/>
              <a:defRPr sz="1600" kern="1200">
                <a:solidFill>
                  <a:srgbClr val="000000"/>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zh-CN" altLang="en-US" sz="1800" dirty="0" smtClean="0">
                <a:ea typeface="宋体" panose="02010600030101010101" pitchFamily="2" charset="-122"/>
              </a:rPr>
              <a:t>美国医学信息学协会</a:t>
            </a:r>
            <a:r>
              <a:rPr lang="en-GB" sz="1800" dirty="0" smtClean="0">
                <a:ea typeface="宋体" panose="02010600030101010101" pitchFamily="2" charset="-122"/>
              </a:rPr>
              <a:t> (American Medical Informatics Association, AMIA) </a:t>
            </a:r>
            <a:r>
              <a:rPr lang="zh-CN" altLang="en-US" sz="1800" dirty="0" smtClean="0">
                <a:ea typeface="宋体" panose="02010600030101010101" pitchFamily="2" charset="-122"/>
              </a:rPr>
              <a:t>官方期刊</a:t>
            </a:r>
            <a:endParaRPr lang="en-US" altLang="zh-CN" sz="1800" dirty="0" smtClean="0">
              <a:ea typeface="宋体" panose="02010600030101010101" pitchFamily="2" charset="-122"/>
            </a:endParaRPr>
          </a:p>
          <a:p>
            <a:r>
              <a:rPr lang="zh-CN" altLang="en-US" sz="1800" dirty="0" smtClean="0">
                <a:ea typeface="宋体" panose="02010600030101010101" pitchFamily="2" charset="-122"/>
              </a:rPr>
              <a:t>涵盖生物医学和卫生信息学领域</a:t>
            </a:r>
            <a:endParaRPr lang="en-US" altLang="zh-CN" sz="1800" dirty="0" smtClean="0">
              <a:ea typeface="宋体" panose="02010600030101010101" pitchFamily="2" charset="-122"/>
            </a:endParaRPr>
          </a:p>
          <a:p>
            <a:r>
              <a:rPr lang="zh-CN" altLang="en-US" sz="1800" dirty="0" smtClean="0">
                <a:ea typeface="宋体" panose="02010600030101010101" pitchFamily="2" charset="-122"/>
              </a:rPr>
              <a:t>内容为创新性的医药信息学研究与系统模型，旨在推动生物医药科学的研究并提高健康水平。</a:t>
            </a:r>
            <a:endParaRPr lang="en-GB" sz="1800" dirty="0" smtClean="0">
              <a:ea typeface="宋体" panose="02010600030101010101" pitchFamily="2" charset="-122"/>
            </a:endParaRPr>
          </a:p>
        </p:txBody>
      </p:sp>
      <p:sp>
        <p:nvSpPr>
          <p:cNvPr id="5" name="TextBox 4"/>
          <p:cNvSpPr txBox="1"/>
          <p:nvPr/>
        </p:nvSpPr>
        <p:spPr>
          <a:xfrm>
            <a:off x="6505157" y="2060847"/>
            <a:ext cx="2354682" cy="2363724"/>
          </a:xfrm>
          <a:prstGeom prst="rect">
            <a:avLst/>
          </a:prstGeom>
          <a:noFill/>
        </p:spPr>
        <p:txBody>
          <a:bodyPr wrap="square" rtlCol="0">
            <a:spAutoFit/>
          </a:bodyPr>
          <a:lstStyle/>
          <a:p>
            <a:pPr defTabSz="457200" fontAlgn="base">
              <a:spcBef>
                <a:spcPct val="20000"/>
              </a:spcBef>
              <a:spcAft>
                <a:spcPct val="0"/>
              </a:spcAft>
            </a:pPr>
            <a:r>
              <a:rPr lang="en-US" dirty="0">
                <a:solidFill>
                  <a:srgbClr val="000000"/>
                </a:solidFill>
                <a:ea typeface="宋体" panose="02010600030101010101" pitchFamily="2" charset="-122"/>
              </a:rPr>
              <a:t>Journal of the American Medical Informatics Association</a:t>
            </a:r>
          </a:p>
          <a:p>
            <a:pPr defTabSz="457200" fontAlgn="base">
              <a:spcBef>
                <a:spcPct val="20000"/>
              </a:spcBef>
              <a:spcAft>
                <a:spcPct val="0"/>
              </a:spcAft>
            </a:pPr>
            <a:r>
              <a:rPr lang="en-US" altLang="zh-CN" dirty="0">
                <a:solidFill>
                  <a:srgbClr val="000000"/>
                </a:solidFill>
                <a:ea typeface="宋体" panose="02010600030101010101" pitchFamily="2" charset="-122"/>
              </a:rPr>
              <a:t>《</a:t>
            </a:r>
            <a:r>
              <a:rPr lang="zh-CN" altLang="en-US" dirty="0">
                <a:solidFill>
                  <a:srgbClr val="000000"/>
                </a:solidFill>
                <a:ea typeface="宋体" panose="02010600030101010101" pitchFamily="2" charset="-122"/>
              </a:rPr>
              <a:t>美国医学信息学协会期刊</a:t>
            </a:r>
            <a:r>
              <a:rPr lang="en-US" altLang="zh-CN" dirty="0">
                <a:solidFill>
                  <a:srgbClr val="000000"/>
                </a:solidFill>
                <a:ea typeface="宋体" panose="02010600030101010101" pitchFamily="2" charset="-122"/>
              </a:rPr>
              <a:t>》</a:t>
            </a:r>
          </a:p>
          <a:p>
            <a:endParaRPr lang="en-US" dirty="0" smtClean="0"/>
          </a:p>
          <a:p>
            <a:endParaRPr lang="en-GB" dirty="0"/>
          </a:p>
        </p:txBody>
      </p:sp>
    </p:spTree>
    <p:extLst>
      <p:ext uri="{BB962C8B-B14F-4D97-AF65-F5344CB8AC3E}">
        <p14:creationId xmlns:p14="http://schemas.microsoft.com/office/powerpoint/2010/main" val="374184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2015</a:t>
            </a:r>
            <a:r>
              <a:rPr lang="zh-CN" altLang="en-US" dirty="0" smtClean="0"/>
              <a:t>年新刊</a:t>
            </a:r>
            <a:endParaRPr lang="en-GB" dirty="0"/>
          </a:p>
        </p:txBody>
      </p:sp>
      <p:sp>
        <p:nvSpPr>
          <p:cNvPr id="3" name="Text Placeholder 2"/>
          <p:cNvSpPr>
            <a:spLocks noGrp="1"/>
          </p:cNvSpPr>
          <p:nvPr>
            <p:ph type="body" sz="quarter" idx="13"/>
          </p:nvPr>
        </p:nvSpPr>
        <p:spPr/>
        <p:txBody>
          <a:bodyPr/>
          <a:lstStyle/>
          <a:p>
            <a:r>
              <a:rPr lang="zh-CN" altLang="en-US" dirty="0" smtClean="0">
                <a:latin typeface="+mj-ea"/>
                <a:ea typeface="+mj-ea"/>
              </a:rPr>
              <a:t>医学库（</a:t>
            </a:r>
            <a:r>
              <a:rPr lang="en-US" altLang="zh-CN" dirty="0" smtClean="0">
                <a:latin typeface="+mj-ea"/>
                <a:ea typeface="+mj-ea"/>
              </a:rPr>
              <a:t>5</a:t>
            </a:r>
            <a:r>
              <a:rPr lang="zh-CN" altLang="en-US" dirty="0" smtClean="0">
                <a:latin typeface="+mj-ea"/>
                <a:ea typeface="+mj-ea"/>
              </a:rPr>
              <a:t>本）</a:t>
            </a:r>
            <a:endParaRPr lang="en-GB" dirty="0">
              <a:latin typeface="+mj-ea"/>
              <a:ea typeface="+mj-ea"/>
            </a:endParaRPr>
          </a:p>
        </p:txBody>
      </p:sp>
      <p:sp>
        <p:nvSpPr>
          <p:cNvPr id="4" name="Text Placeholder 3"/>
          <p:cNvSpPr>
            <a:spLocks noGrp="1"/>
          </p:cNvSpPr>
          <p:nvPr>
            <p:ph type="body" sz="quarter" idx="14"/>
          </p:nvPr>
        </p:nvSpPr>
        <p:spPr>
          <a:xfrm>
            <a:off x="1907704" y="2110853"/>
            <a:ext cx="6480720" cy="2038227"/>
          </a:xfrm>
        </p:spPr>
        <p:txBody>
          <a:bodyPr/>
          <a:lstStyle/>
          <a:p>
            <a:pPr marL="0" indent="0">
              <a:buNone/>
            </a:pPr>
            <a:r>
              <a:rPr lang="en-US" altLang="zh-CN" sz="1800" dirty="0" smtClean="0">
                <a:latin typeface="+mj-lt"/>
                <a:ea typeface="宋体" panose="02010600030101010101" pitchFamily="2" charset="-122"/>
              </a:rPr>
              <a:t>Nutrition Reviews </a:t>
            </a:r>
            <a:r>
              <a:rPr lang="en-US" altLang="zh-CN" sz="1800" dirty="0" smtClean="0">
                <a:latin typeface="宋体" panose="02010600030101010101" pitchFamily="2" charset="-122"/>
                <a:ea typeface="宋体" panose="02010600030101010101" pitchFamily="2" charset="-122"/>
              </a:rPr>
              <a:t>《</a:t>
            </a:r>
            <a:r>
              <a:rPr lang="zh-CN" altLang="en-US" sz="1800" dirty="0">
                <a:latin typeface="宋体" panose="02010600030101010101" pitchFamily="2" charset="-122"/>
                <a:ea typeface="宋体" panose="02010600030101010101" pitchFamily="2" charset="-122"/>
              </a:rPr>
              <a:t>营养评论</a:t>
            </a:r>
            <a:r>
              <a:rPr lang="en-US" altLang="zh-CN" sz="1800" dirty="0" smtClean="0">
                <a:latin typeface="宋体" panose="02010600030101010101" pitchFamily="2" charset="-122"/>
                <a:ea typeface="宋体" panose="02010600030101010101" pitchFamily="2" charset="-122"/>
              </a:rPr>
              <a:t>》</a:t>
            </a:r>
          </a:p>
          <a:p>
            <a:r>
              <a:rPr lang="zh-CN" altLang="en-US" sz="1800" dirty="0" smtClean="0">
                <a:latin typeface="宋体" panose="02010600030101010101" pitchFamily="2" charset="-122"/>
                <a:ea typeface="宋体" panose="02010600030101010101" pitchFamily="2" charset="-122"/>
              </a:rPr>
              <a:t>国际</a:t>
            </a:r>
            <a:r>
              <a:rPr lang="zh-CN" altLang="en-US" sz="1800" dirty="0">
                <a:latin typeface="宋体" panose="02010600030101010101" pitchFamily="2" charset="-122"/>
                <a:ea typeface="宋体" panose="02010600030101010101" pitchFamily="2" charset="-122"/>
              </a:rPr>
              <a:t>生命科学研究</a:t>
            </a:r>
            <a:r>
              <a:rPr lang="zh-CN" altLang="en-US" sz="1800" dirty="0" smtClean="0">
                <a:latin typeface="宋体" panose="02010600030101010101" pitchFamily="2" charset="-122"/>
                <a:ea typeface="宋体" panose="02010600030101010101" pitchFamily="2" charset="-122"/>
              </a:rPr>
              <a:t>所</a:t>
            </a:r>
            <a:r>
              <a:rPr lang="en-US" altLang="zh-CN" sz="1800" dirty="0" smtClean="0">
                <a:ea typeface="宋体" panose="02010600030101010101" pitchFamily="2" charset="-122"/>
              </a:rPr>
              <a:t>(International Life Sciences Institute, ILSI)</a:t>
            </a:r>
          </a:p>
          <a:p>
            <a:r>
              <a:rPr lang="zh-CN" altLang="en-US" sz="1800" dirty="0">
                <a:latin typeface="宋体" panose="02010600030101010101" pitchFamily="2" charset="-122"/>
                <a:ea typeface="宋体" panose="02010600030101010101" pitchFamily="2" charset="-122"/>
              </a:rPr>
              <a:t>关注当前营养科学、食品科学、临床营养、营养政策等方面的热门新兴</a:t>
            </a:r>
            <a:r>
              <a:rPr lang="zh-CN" altLang="en-US" sz="1800" dirty="0" smtClean="0">
                <a:latin typeface="宋体" panose="02010600030101010101" pitchFamily="2" charset="-122"/>
                <a:ea typeface="宋体" panose="02010600030101010101" pitchFamily="2" charset="-122"/>
              </a:rPr>
              <a:t>话题</a:t>
            </a:r>
            <a:endParaRPr lang="en-US" altLang="zh-CN" sz="1800" dirty="0" smtClean="0">
              <a:latin typeface="宋体" panose="02010600030101010101" pitchFamily="2" charset="-122"/>
              <a:ea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rPr>
              <a:t>如自由基及其影响，人参或者海藻对人类健康的影响</a:t>
            </a:r>
            <a:endParaRPr lang="en-US" altLang="zh-CN" sz="1800" dirty="0" smtClean="0">
              <a:latin typeface="宋体" panose="02010600030101010101" pitchFamily="2" charset="-122"/>
              <a:ea typeface="宋体" panose="02010600030101010101" pitchFamily="2" charset="-122"/>
            </a:endParaRPr>
          </a:p>
          <a:p>
            <a:endParaRPr lang="de-DE" altLang="zh-CN" sz="1800" dirty="0">
              <a:latin typeface="宋体" panose="02010600030101010101" pitchFamily="2" charset="-122"/>
              <a:ea typeface="宋体" panose="02010600030101010101" pitchFamily="2" charset="-122"/>
            </a:endParaRPr>
          </a:p>
        </p:txBody>
      </p:sp>
      <p:sp>
        <p:nvSpPr>
          <p:cNvPr id="5" name="Footer Placeholder 4"/>
          <p:cNvSpPr>
            <a:spLocks noGrp="1"/>
          </p:cNvSpPr>
          <p:nvPr>
            <p:ph type="ftr" sz="quarter" idx="15"/>
          </p:nvPr>
        </p:nvSpPr>
        <p:spPr/>
        <p:txBody>
          <a:bodyPr/>
          <a:lstStyle/>
          <a:p>
            <a:pPr>
              <a:defRPr/>
            </a:pPr>
            <a:endParaRPr lang="en-US" b="0" dirty="0">
              <a:solidFill>
                <a:srgbClr val="747679"/>
              </a:solidFill>
            </a:endParaRPr>
          </a:p>
        </p:txBody>
      </p:sp>
      <p:sp>
        <p:nvSpPr>
          <p:cNvPr id="6" name="Slide Number Placeholder 5"/>
          <p:cNvSpPr>
            <a:spLocks noGrp="1"/>
          </p:cNvSpPr>
          <p:nvPr>
            <p:ph type="sldNum" sz="quarter" idx="16"/>
          </p:nvPr>
        </p:nvSpPr>
        <p:spPr/>
        <p:txBody>
          <a:bodyPr/>
          <a:lstStyle/>
          <a:p>
            <a:pPr>
              <a:defRPr/>
            </a:pPr>
            <a:fld id="{88837E77-F07C-4F70-A6BE-4707747CAFDC}" type="slidenum">
              <a:rPr lang="en-US" smtClean="0"/>
              <a:pPr>
                <a:defRPr/>
              </a:pPr>
              <a:t>18</a:t>
            </a:fld>
            <a:endParaRPr lang="en-US"/>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3532" y="562770"/>
            <a:ext cx="1493837"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http://www.ilsi.org/PublishingImages/NR%20Cove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340" y="2110851"/>
            <a:ext cx="1400248" cy="180879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340" y="4221088"/>
            <a:ext cx="1485674" cy="1807200"/>
          </a:xfrm>
          <a:prstGeom prst="rect">
            <a:avLst/>
          </a:prstGeom>
          <a:ln>
            <a:noFill/>
          </a:ln>
          <a:effectLst>
            <a:outerShdw blurRad="292100" dist="139700" dir="2700000" algn="tl" rotWithShape="0">
              <a:srgbClr val="333333">
                <a:alpha val="65000"/>
              </a:srgbClr>
            </a:outerShdw>
          </a:effectLst>
        </p:spPr>
      </p:pic>
      <p:sp>
        <p:nvSpPr>
          <p:cNvPr id="11" name="Text Placeholder 3"/>
          <p:cNvSpPr txBox="1">
            <a:spLocks/>
          </p:cNvSpPr>
          <p:nvPr/>
        </p:nvSpPr>
        <p:spPr bwMode="auto">
          <a:xfrm>
            <a:off x="1687589" y="4221088"/>
            <a:ext cx="6700836" cy="21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lvl1pPr marL="266700" indent="-266700"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1pPr>
            <a:lvl2pPr marL="625475" indent="-358775"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2pPr>
            <a:lvl3pPr marL="892175" indent="-266700"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3pPr>
            <a:lvl4pPr marL="1168400" indent="-276225"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4pPr>
            <a:lvl5pPr marL="1343025" indent="-174625" algn="l" defTabSz="457200" rtl="0" eaLnBrk="1" fontAlgn="base" hangingPunct="1">
              <a:spcBef>
                <a:spcPct val="20000"/>
              </a:spcBef>
              <a:spcAft>
                <a:spcPct val="0"/>
              </a:spcAft>
              <a:buFont typeface="Arial" charset="0"/>
              <a:buChar char="»"/>
              <a:defRPr sz="1600" kern="1200">
                <a:solidFill>
                  <a:srgbClr val="000000"/>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6700" lvl="1" indent="0">
              <a:buNone/>
            </a:pPr>
            <a:r>
              <a:rPr lang="en-US" altLang="zh-CN" sz="1800" dirty="0">
                <a:latin typeface="+mj-lt"/>
                <a:ea typeface="宋体" panose="02010600030101010101" pitchFamily="2" charset="-122"/>
              </a:rPr>
              <a:t>Medical Mycology</a:t>
            </a:r>
            <a:endParaRPr lang="en-US" altLang="zh-CN" sz="1800" dirty="0" smtClean="0">
              <a:latin typeface="+mj-lt"/>
              <a:ea typeface="宋体" panose="02010600030101010101" pitchFamily="2" charset="-122"/>
            </a:endParaRPr>
          </a:p>
          <a:p>
            <a:pPr marL="266700" lvl="1" indent="0">
              <a:buNone/>
            </a:pPr>
            <a:r>
              <a:rPr lang="en-US" altLang="zh-CN" sz="1800" dirty="0" smtClean="0">
                <a:latin typeface="宋体" panose="02010600030101010101" pitchFamily="2" charset="-122"/>
                <a:ea typeface="宋体" panose="02010600030101010101" pitchFamily="2" charset="-122"/>
              </a:rPr>
              <a:t>《</a:t>
            </a:r>
            <a:r>
              <a:rPr lang="zh-CN" altLang="en-US" sz="1800" dirty="0" smtClean="0">
                <a:latin typeface="宋体" panose="02010600030101010101" pitchFamily="2" charset="-122"/>
                <a:ea typeface="宋体" panose="02010600030101010101" pitchFamily="2" charset="-122"/>
              </a:rPr>
              <a:t>医学真菌学</a:t>
            </a:r>
            <a:r>
              <a:rPr lang="en-US" altLang="zh-CN" sz="1800" dirty="0" smtClean="0">
                <a:latin typeface="宋体" panose="02010600030101010101" pitchFamily="2" charset="-122"/>
                <a:ea typeface="宋体" panose="02010600030101010101" pitchFamily="2" charset="-122"/>
              </a:rPr>
              <a:t>》</a:t>
            </a:r>
          </a:p>
          <a:p>
            <a:pPr lvl="1">
              <a:buFont typeface="Arial" panose="020B0604020202020204" pitchFamily="34" charset="0"/>
              <a:buChar char="•"/>
            </a:pPr>
            <a:r>
              <a:rPr lang="zh-CN" altLang="en-US" sz="1800" dirty="0" smtClean="0">
                <a:latin typeface="宋体" panose="02010600030101010101" pitchFamily="2" charset="-122"/>
                <a:ea typeface="宋体" panose="02010600030101010101" pitchFamily="2" charset="-122"/>
              </a:rPr>
              <a:t>国际人类动物真菌学会</a:t>
            </a:r>
            <a:r>
              <a:rPr lang="en-US" sz="1800" dirty="0" smtClean="0">
                <a:ea typeface="宋体" panose="02010600030101010101" pitchFamily="2" charset="-122"/>
              </a:rPr>
              <a:t>（International Society for Human Animal Mycology, ISHAM）</a:t>
            </a:r>
            <a:r>
              <a:rPr lang="zh-CN" altLang="en-US" sz="1800" dirty="0" smtClean="0">
                <a:latin typeface="宋体" panose="02010600030101010101" pitchFamily="2" charset="-122"/>
                <a:ea typeface="宋体" panose="02010600030101010101" pitchFamily="2" charset="-122"/>
              </a:rPr>
              <a:t>隶属于世界健康组织</a:t>
            </a:r>
            <a:endParaRPr lang="en-US" altLang="zh-CN" sz="1800" dirty="0" smtClean="0">
              <a:latin typeface="宋体" panose="02010600030101010101" pitchFamily="2" charset="-122"/>
              <a:ea typeface="宋体" panose="02010600030101010101" pitchFamily="2" charset="-122"/>
            </a:endParaRPr>
          </a:p>
          <a:p>
            <a:pPr lvl="1">
              <a:buFont typeface="Arial" panose="020B0604020202020204" pitchFamily="34" charset="0"/>
              <a:buChar char="•"/>
            </a:pPr>
            <a:r>
              <a:rPr lang="zh-CN" altLang="en-US" sz="1800" dirty="0" smtClean="0">
                <a:latin typeface="宋体" panose="02010600030101010101" pitchFamily="2" charset="-122"/>
                <a:ea typeface="宋体" panose="02010600030101010101" pitchFamily="2" charset="-122"/>
              </a:rPr>
              <a:t>注重医学、兽医学及环境真菌学领域的创新型研究</a:t>
            </a:r>
            <a:endParaRPr lang="en-GB" sz="1800" dirty="0" smtClean="0">
              <a:latin typeface="宋体" panose="02010600030101010101" pitchFamily="2" charset="-122"/>
              <a:ea typeface="宋体" panose="02010600030101010101" pitchFamily="2" charset="-122"/>
            </a:endParaRPr>
          </a:p>
          <a:p>
            <a:endParaRPr lang="en-GB" sz="18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8466181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a:t>
            </a:r>
            <a:r>
              <a:rPr lang="zh-CN" altLang="en-US" dirty="0" smtClean="0"/>
              <a:t>年新刊</a:t>
            </a:r>
            <a:endParaRPr lang="en-GB" dirty="0"/>
          </a:p>
        </p:txBody>
      </p:sp>
      <p:sp>
        <p:nvSpPr>
          <p:cNvPr id="3" name="Text Placeholder 2"/>
          <p:cNvSpPr>
            <a:spLocks noGrp="1"/>
          </p:cNvSpPr>
          <p:nvPr>
            <p:ph type="body" sz="quarter" idx="13"/>
          </p:nvPr>
        </p:nvSpPr>
        <p:spPr/>
        <p:txBody>
          <a:bodyPr/>
          <a:lstStyle/>
          <a:p>
            <a:r>
              <a:rPr lang="zh-CN" altLang="en-US" dirty="0" smtClean="0">
                <a:latin typeface="SimSun" panose="02010600030101010101" pitchFamily="2" charset="-122"/>
                <a:ea typeface="SimSun" panose="02010600030101010101" pitchFamily="2" charset="-122"/>
              </a:rPr>
              <a:t>生命科学库（</a:t>
            </a:r>
            <a:r>
              <a:rPr lang="en-US" altLang="zh-CN" dirty="0" smtClean="0">
                <a:latin typeface="SimSun" panose="02010600030101010101" pitchFamily="2" charset="-122"/>
                <a:ea typeface="SimSun" panose="02010600030101010101" pitchFamily="2" charset="-122"/>
              </a:rPr>
              <a:t>14</a:t>
            </a:r>
            <a:r>
              <a:rPr lang="zh-CN" altLang="en-US" dirty="0" smtClean="0">
                <a:latin typeface="SimSun" panose="02010600030101010101" pitchFamily="2" charset="-122"/>
                <a:ea typeface="SimSun" panose="02010600030101010101" pitchFamily="2" charset="-122"/>
              </a:rPr>
              <a:t>本）</a:t>
            </a:r>
            <a:endParaRPr lang="en-GB" dirty="0">
              <a:latin typeface="SimSun" panose="02010600030101010101" pitchFamily="2" charset="-122"/>
              <a:ea typeface="SimSun" panose="02010600030101010101" pitchFamily="2" charset="-122"/>
            </a:endParaRPr>
          </a:p>
        </p:txBody>
      </p:sp>
      <p:sp>
        <p:nvSpPr>
          <p:cNvPr id="5" name="Footer Placeholder 4"/>
          <p:cNvSpPr>
            <a:spLocks noGrp="1"/>
          </p:cNvSpPr>
          <p:nvPr>
            <p:ph type="ftr" sz="quarter" idx="15"/>
          </p:nvPr>
        </p:nvSpPr>
        <p:spPr/>
        <p:txBody>
          <a:bodyPr/>
          <a:lstStyle/>
          <a:p>
            <a:pPr>
              <a:defRPr/>
            </a:pPr>
            <a:endParaRPr lang="en-US" b="0" dirty="0">
              <a:solidFill>
                <a:srgbClr val="747679"/>
              </a:solidFill>
            </a:endParaRPr>
          </a:p>
        </p:txBody>
      </p:sp>
      <p:sp>
        <p:nvSpPr>
          <p:cNvPr id="6" name="Slide Number Placeholder 5"/>
          <p:cNvSpPr>
            <a:spLocks noGrp="1"/>
          </p:cNvSpPr>
          <p:nvPr>
            <p:ph type="sldNum" sz="quarter" idx="16"/>
          </p:nvPr>
        </p:nvSpPr>
        <p:spPr/>
        <p:txBody>
          <a:bodyPr/>
          <a:lstStyle/>
          <a:p>
            <a:pPr>
              <a:defRPr/>
            </a:pPr>
            <a:fld id="{88837E77-F07C-4F70-A6BE-4707747CAFDC}" type="slidenum">
              <a:rPr lang="en-US" smtClean="0"/>
              <a:pPr>
                <a:defRPr/>
              </a:pPr>
              <a:t>19</a:t>
            </a:fld>
            <a:endParaRPr lang="en-US"/>
          </a:p>
        </p:txBody>
      </p:sp>
      <p:pic>
        <p:nvPicPr>
          <p:cNvPr id="8" name="Picture 7"/>
          <p:cNvPicPr/>
          <p:nvPr/>
        </p:nvPicPr>
        <p:blipFill>
          <a:blip r:embed="rId3" cstate="print"/>
          <a:stretch>
            <a:fillRect/>
          </a:stretch>
        </p:blipFill>
        <p:spPr>
          <a:xfrm>
            <a:off x="228543" y="1952056"/>
            <a:ext cx="1497012" cy="1882776"/>
          </a:xfrm>
          <a:prstGeom prst="rect">
            <a:avLst/>
          </a:prstGeom>
          <a:ln>
            <a:noFill/>
          </a:ln>
          <a:effectLst>
            <a:outerShdw blurRad="292100" dist="139700" dir="2700000" algn="tl" rotWithShape="0">
              <a:srgbClr val="333333">
                <a:alpha val="65000"/>
              </a:srgbClr>
            </a:outerShdw>
          </a:effectLst>
        </p:spPr>
      </p:pic>
      <p:pic>
        <p:nvPicPr>
          <p:cNvPr id="9" name="Picture 8"/>
          <p:cNvPicPr/>
          <p:nvPr/>
        </p:nvPicPr>
        <p:blipFill>
          <a:blip r:embed="rId4" cstate="print"/>
          <a:stretch>
            <a:fillRect/>
          </a:stretch>
        </p:blipFill>
        <p:spPr>
          <a:xfrm>
            <a:off x="3346376" y="1952175"/>
            <a:ext cx="1433512" cy="1882776"/>
          </a:xfrm>
          <a:prstGeom prst="rect">
            <a:avLst/>
          </a:prstGeom>
          <a:ln>
            <a:noFill/>
          </a:ln>
          <a:effectLst>
            <a:outerShdw blurRad="292100" dist="139700" dir="2700000" algn="tl" rotWithShape="0">
              <a:srgbClr val="333333">
                <a:alpha val="65000"/>
              </a:srgbClr>
            </a:outerShdw>
          </a:effectLst>
        </p:spPr>
      </p:pic>
      <p:pic>
        <p:nvPicPr>
          <p:cNvPr id="10" name="Picture 9"/>
          <p:cNvPicPr/>
          <p:nvPr/>
        </p:nvPicPr>
        <p:blipFill>
          <a:blip r:embed="rId5" cstate="print"/>
          <a:stretch>
            <a:fillRect/>
          </a:stretch>
        </p:blipFill>
        <p:spPr>
          <a:xfrm>
            <a:off x="6315649" y="1952056"/>
            <a:ext cx="1325563" cy="1882776"/>
          </a:xfrm>
          <a:prstGeom prst="rect">
            <a:avLst/>
          </a:prstGeom>
          <a:ln>
            <a:noFill/>
          </a:ln>
          <a:effectLst>
            <a:outerShdw blurRad="292100" dist="139700" dir="2700000" algn="tl" rotWithShape="0">
              <a:srgbClr val="333333">
                <a:alpha val="65000"/>
              </a:srgbClr>
            </a:outerShdw>
          </a:effectLst>
        </p:spPr>
      </p:pic>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54895" y="4326128"/>
            <a:ext cx="1320411" cy="18827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49502" y="4326128"/>
            <a:ext cx="1311812" cy="18827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779889" y="2459505"/>
            <a:ext cx="1535761" cy="923330"/>
          </a:xfrm>
          <a:prstGeom prst="rect">
            <a:avLst/>
          </a:prstGeom>
        </p:spPr>
        <p:txBody>
          <a:bodyPr wrap="square">
            <a:spAutoFit/>
          </a:bodyPr>
          <a:lstStyle/>
          <a:p>
            <a:pPr defTabSz="457200" fontAlgn="base">
              <a:spcBef>
                <a:spcPct val="0"/>
              </a:spcBef>
              <a:spcAft>
                <a:spcPct val="0"/>
              </a:spcAft>
            </a:pPr>
            <a:r>
              <a:rPr lang="en-GB" dirty="0">
                <a:solidFill>
                  <a:srgbClr val="002147"/>
                </a:solidFill>
                <a:ea typeface="ＭＳ Ｐゴシック" pitchFamily="-112" charset="-128"/>
              </a:rPr>
              <a:t>IF 1.196</a:t>
            </a:r>
          </a:p>
          <a:p>
            <a:pPr defTabSz="457200" fontAlgn="base">
              <a:spcBef>
                <a:spcPct val="0"/>
              </a:spcBef>
              <a:spcAft>
                <a:spcPct val="0"/>
              </a:spcAft>
            </a:pPr>
            <a:r>
              <a:rPr lang="en-GB" dirty="0">
                <a:solidFill>
                  <a:srgbClr val="002147"/>
                </a:solidFill>
                <a:ea typeface="ＭＳ Ｐゴシック" pitchFamily="-112" charset="-128"/>
              </a:rPr>
              <a:t>36/87 – Entomology</a:t>
            </a:r>
          </a:p>
        </p:txBody>
      </p:sp>
      <p:sp>
        <p:nvSpPr>
          <p:cNvPr id="7" name="Rectangle 6"/>
          <p:cNvSpPr/>
          <p:nvPr/>
        </p:nvSpPr>
        <p:spPr>
          <a:xfrm>
            <a:off x="7641212" y="2480945"/>
            <a:ext cx="1502789" cy="923330"/>
          </a:xfrm>
          <a:prstGeom prst="rect">
            <a:avLst/>
          </a:prstGeom>
        </p:spPr>
        <p:txBody>
          <a:bodyPr wrap="square">
            <a:spAutoFit/>
          </a:bodyPr>
          <a:lstStyle/>
          <a:p>
            <a:pPr defTabSz="457200" fontAlgn="base">
              <a:spcBef>
                <a:spcPct val="0"/>
              </a:spcBef>
              <a:spcAft>
                <a:spcPct val="0"/>
              </a:spcAft>
            </a:pPr>
            <a:r>
              <a:rPr lang="en-GB" dirty="0">
                <a:solidFill>
                  <a:srgbClr val="002147"/>
                </a:solidFill>
                <a:ea typeface="ＭＳ Ｐゴシック" pitchFamily="-112" charset="-128"/>
              </a:rPr>
              <a:t>IF 1.314</a:t>
            </a:r>
          </a:p>
          <a:p>
            <a:pPr defTabSz="457200" fontAlgn="base">
              <a:spcBef>
                <a:spcPct val="0"/>
              </a:spcBef>
              <a:spcAft>
                <a:spcPct val="0"/>
              </a:spcAft>
            </a:pPr>
            <a:r>
              <a:rPr lang="en-GB" dirty="0">
                <a:solidFill>
                  <a:srgbClr val="002147"/>
                </a:solidFill>
                <a:ea typeface="ＭＳ Ｐゴシック" pitchFamily="-112" charset="-128"/>
              </a:rPr>
              <a:t>34/87 – Entomology</a:t>
            </a:r>
          </a:p>
        </p:txBody>
      </p:sp>
      <p:sp>
        <p:nvSpPr>
          <p:cNvPr id="11" name="Rectangle 10"/>
          <p:cNvSpPr/>
          <p:nvPr/>
        </p:nvSpPr>
        <p:spPr>
          <a:xfrm>
            <a:off x="3261768" y="4811805"/>
            <a:ext cx="1987733" cy="923330"/>
          </a:xfrm>
          <a:prstGeom prst="rect">
            <a:avLst/>
          </a:prstGeom>
        </p:spPr>
        <p:txBody>
          <a:bodyPr wrap="square">
            <a:spAutoFit/>
          </a:bodyPr>
          <a:lstStyle/>
          <a:p>
            <a:pPr defTabSz="457200" fontAlgn="base">
              <a:spcBef>
                <a:spcPct val="0"/>
              </a:spcBef>
              <a:spcAft>
                <a:spcPct val="0"/>
              </a:spcAft>
            </a:pPr>
            <a:r>
              <a:rPr lang="en-US" dirty="0">
                <a:solidFill>
                  <a:srgbClr val="002147"/>
                </a:solidFill>
                <a:ea typeface="ＭＳ Ｐゴシック" pitchFamily="-112" charset="-128"/>
              </a:rPr>
              <a:t>IF 1.600</a:t>
            </a:r>
          </a:p>
          <a:p>
            <a:pPr defTabSz="457200" fontAlgn="base">
              <a:spcBef>
                <a:spcPct val="0"/>
              </a:spcBef>
              <a:spcAft>
                <a:spcPct val="0"/>
              </a:spcAft>
            </a:pPr>
            <a:r>
              <a:rPr lang="en-US" dirty="0">
                <a:solidFill>
                  <a:srgbClr val="002147"/>
                </a:solidFill>
                <a:ea typeface="ＭＳ Ｐゴシック" pitchFamily="-112" charset="-128"/>
              </a:rPr>
              <a:t>26/87 in the Entomology </a:t>
            </a:r>
            <a:endParaRPr lang="en-GB" dirty="0">
              <a:solidFill>
                <a:srgbClr val="002147"/>
              </a:solidFill>
              <a:ea typeface="ＭＳ Ｐゴシック" pitchFamily="-112" charset="-128"/>
            </a:endParaRPr>
          </a:p>
        </p:txBody>
      </p:sp>
      <p:sp>
        <p:nvSpPr>
          <p:cNvPr id="12" name="Rectangle 11"/>
          <p:cNvSpPr/>
          <p:nvPr/>
        </p:nvSpPr>
        <p:spPr>
          <a:xfrm>
            <a:off x="6561314" y="4416014"/>
            <a:ext cx="1831292" cy="1754326"/>
          </a:xfrm>
          <a:prstGeom prst="rect">
            <a:avLst/>
          </a:prstGeom>
        </p:spPr>
        <p:txBody>
          <a:bodyPr wrap="square">
            <a:spAutoFit/>
          </a:bodyPr>
          <a:lstStyle/>
          <a:p>
            <a:pPr defTabSz="457200" fontAlgn="base">
              <a:spcBef>
                <a:spcPct val="0"/>
              </a:spcBef>
              <a:spcAft>
                <a:spcPct val="0"/>
              </a:spcAft>
            </a:pPr>
            <a:r>
              <a:rPr lang="en-US" dirty="0">
                <a:solidFill>
                  <a:srgbClr val="002147"/>
                </a:solidFill>
                <a:ea typeface="ＭＳ Ｐゴシック" pitchFamily="-112" charset="-128"/>
              </a:rPr>
              <a:t>IF 1.857</a:t>
            </a:r>
          </a:p>
          <a:p>
            <a:pPr defTabSz="457200" fontAlgn="base">
              <a:spcBef>
                <a:spcPct val="0"/>
              </a:spcBef>
              <a:spcAft>
                <a:spcPct val="0"/>
              </a:spcAft>
            </a:pPr>
            <a:r>
              <a:rPr lang="en-US" dirty="0">
                <a:solidFill>
                  <a:srgbClr val="002147"/>
                </a:solidFill>
                <a:ea typeface="ＭＳ Ｐゴシック" pitchFamily="-112" charset="-128"/>
              </a:rPr>
              <a:t>21/87 </a:t>
            </a:r>
            <a:r>
              <a:rPr lang="en-US" altLang="zh-CN" dirty="0" smtClean="0">
                <a:solidFill>
                  <a:srgbClr val="002147"/>
                </a:solidFill>
                <a:ea typeface="ＭＳ Ｐゴシック" pitchFamily="-112" charset="-128"/>
              </a:rPr>
              <a:t>-</a:t>
            </a:r>
            <a:r>
              <a:rPr lang="en-US" dirty="0" smtClean="0">
                <a:solidFill>
                  <a:srgbClr val="002147"/>
                </a:solidFill>
                <a:ea typeface="ＭＳ Ｐゴシック" pitchFamily="-112" charset="-128"/>
              </a:rPr>
              <a:t> Entomology</a:t>
            </a:r>
          </a:p>
          <a:p>
            <a:pPr defTabSz="457200" fontAlgn="base">
              <a:spcBef>
                <a:spcPct val="0"/>
              </a:spcBef>
              <a:spcAft>
                <a:spcPct val="0"/>
              </a:spcAft>
            </a:pPr>
            <a:r>
              <a:rPr lang="en-GB" dirty="0" smtClean="0">
                <a:solidFill>
                  <a:srgbClr val="002147"/>
                </a:solidFill>
                <a:ea typeface="ＭＳ Ｐゴシック" pitchFamily="-112" charset="-128"/>
              </a:rPr>
              <a:t>19/142</a:t>
            </a:r>
            <a:r>
              <a:rPr lang="en-US" altLang="zh-CN" dirty="0" smtClean="0">
                <a:solidFill>
                  <a:srgbClr val="002147"/>
                </a:solidFill>
                <a:ea typeface="ＭＳ Ｐゴシック" pitchFamily="-112" charset="-128"/>
              </a:rPr>
              <a:t>-</a:t>
            </a:r>
            <a:r>
              <a:rPr lang="en-GB" dirty="0" smtClean="0">
                <a:solidFill>
                  <a:srgbClr val="002147"/>
                </a:solidFill>
                <a:ea typeface="ＭＳ Ｐゴシック" pitchFamily="-112" charset="-128"/>
              </a:rPr>
              <a:t> Veterinary </a:t>
            </a:r>
            <a:r>
              <a:rPr lang="en-GB" dirty="0">
                <a:solidFill>
                  <a:srgbClr val="002147"/>
                </a:solidFill>
                <a:ea typeface="ＭＳ Ｐゴシック" pitchFamily="-112" charset="-128"/>
              </a:rPr>
              <a:t>Sciences </a:t>
            </a:r>
            <a:r>
              <a:rPr lang="en-US" dirty="0" smtClean="0">
                <a:solidFill>
                  <a:srgbClr val="002147"/>
                </a:solidFill>
                <a:ea typeface="ＭＳ Ｐゴシック" pitchFamily="-112" charset="-128"/>
              </a:rPr>
              <a:t> </a:t>
            </a:r>
            <a:endParaRPr lang="en-GB" dirty="0">
              <a:solidFill>
                <a:srgbClr val="002147"/>
              </a:solidFill>
              <a:ea typeface="ＭＳ Ｐゴシック" pitchFamily="-112" charset="-128"/>
            </a:endParaRPr>
          </a:p>
        </p:txBody>
      </p:sp>
    </p:spTree>
    <p:extLst>
      <p:ext uri="{BB962C8B-B14F-4D97-AF65-F5344CB8AC3E}">
        <p14:creationId xmlns:p14="http://schemas.microsoft.com/office/powerpoint/2010/main" val="3829630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2"/>
          <p:cNvSpPr>
            <a:spLocks noGrp="1"/>
          </p:cNvSpPr>
          <p:nvPr>
            <p:ph type="title"/>
          </p:nvPr>
        </p:nvSpPr>
        <p:spPr/>
        <p:txBody>
          <a:bodyPr/>
          <a:lstStyle/>
          <a:p>
            <a:pPr eaLnBrk="1" hangingPunct="1"/>
            <a:r>
              <a:rPr lang="en-GB" dirty="0" smtClean="0">
                <a:ea typeface="ＭＳ Ｐゴシック" pitchFamily="34" charset="-128"/>
              </a:rPr>
              <a:t>Oxford University Press (OUP)	</a:t>
            </a:r>
          </a:p>
        </p:txBody>
      </p:sp>
      <p:sp>
        <p:nvSpPr>
          <p:cNvPr id="195587" name="Slide Number Placeholder 4"/>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fld id="{F6844B98-250D-40B0-AA74-ECA6477C24C4}" type="slidenum">
              <a:rPr lang="en-US" smtClean="0">
                <a:solidFill>
                  <a:srgbClr val="898C94"/>
                </a:solidFill>
                <a:ea typeface="ＭＳ Ｐゴシック" pitchFamily="34" charset="-128"/>
              </a:rPr>
              <a:pPr eaLnBrk="1" hangingPunct="1"/>
              <a:t>2</a:t>
            </a:fld>
            <a:endParaRPr lang="en-US" smtClean="0">
              <a:solidFill>
                <a:srgbClr val="898C94"/>
              </a:solidFill>
              <a:ea typeface="ＭＳ Ｐゴシック" pitchFamily="34" charset="-128"/>
            </a:endParaRPr>
          </a:p>
        </p:txBody>
      </p:sp>
      <p:sp>
        <p:nvSpPr>
          <p:cNvPr id="6" name="Text Placeholder 5"/>
          <p:cNvSpPr>
            <a:spLocks noGrp="1"/>
          </p:cNvSpPr>
          <p:nvPr>
            <p:ph type="body" sz="quarter" idx="12"/>
          </p:nvPr>
        </p:nvSpPr>
        <p:spPr>
          <a:xfrm>
            <a:off x="287339" y="1270001"/>
            <a:ext cx="6937375" cy="485775"/>
          </a:xfrm>
        </p:spPr>
        <p:txBody>
          <a:bodyPr/>
          <a:lstStyle/>
          <a:p>
            <a:pPr eaLnBrk="1" hangingPunct="1">
              <a:spcBef>
                <a:spcPct val="0"/>
              </a:spcBef>
              <a:defRPr/>
            </a:pPr>
            <a:r>
              <a:rPr lang="zh-CN" altLang="en-US" dirty="0" smtClean="0"/>
              <a:t>牛津大学出版社</a:t>
            </a:r>
            <a:endParaRPr lang="en-GB" dirty="0" smtClean="0"/>
          </a:p>
        </p:txBody>
      </p:sp>
      <p:sp>
        <p:nvSpPr>
          <p:cNvPr id="195589" name="Text Placeholder 6"/>
          <p:cNvSpPr>
            <a:spLocks noGrp="1"/>
          </p:cNvSpPr>
          <p:nvPr>
            <p:ph type="body" sz="quarter" idx="15"/>
          </p:nvPr>
        </p:nvSpPr>
        <p:spPr>
          <a:xfrm>
            <a:off x="287339" y="2152650"/>
            <a:ext cx="5490007" cy="4260850"/>
          </a:xfrm>
        </p:spPr>
        <p:txBody>
          <a:bodyPr/>
          <a:lstStyle/>
          <a:p>
            <a:pPr eaLnBrk="1" hangingPunct="1"/>
            <a:r>
              <a:rPr lang="zh-CN" altLang="en-US" dirty="0" smtClean="0">
                <a:latin typeface="+mn-ea"/>
              </a:rPr>
              <a:t>建立于</a:t>
            </a:r>
            <a:r>
              <a:rPr lang="en-GB" dirty="0" smtClean="0">
                <a:latin typeface="+mn-ea"/>
              </a:rPr>
              <a:t>1478</a:t>
            </a:r>
            <a:r>
              <a:rPr lang="zh-CN" altLang="en-US" dirty="0" smtClean="0">
                <a:latin typeface="+mn-ea"/>
              </a:rPr>
              <a:t>年</a:t>
            </a:r>
            <a:endParaRPr lang="en-GB" dirty="0" smtClean="0">
              <a:latin typeface="+mn-ea"/>
            </a:endParaRPr>
          </a:p>
          <a:p>
            <a:pPr eaLnBrk="1" hangingPunct="1"/>
            <a:r>
              <a:rPr lang="zh-CN" altLang="en-US" dirty="0">
                <a:latin typeface="+mn-ea"/>
              </a:rPr>
              <a:t>世界上最大</a:t>
            </a:r>
            <a:r>
              <a:rPr lang="zh-CN" altLang="en-US" dirty="0" smtClean="0">
                <a:latin typeface="+mn-ea"/>
              </a:rPr>
              <a:t>的大学出版社</a:t>
            </a:r>
            <a:endParaRPr lang="en-GB" dirty="0" smtClean="0">
              <a:latin typeface="+mn-ea"/>
            </a:endParaRPr>
          </a:p>
          <a:p>
            <a:pPr eaLnBrk="1" hangingPunct="1"/>
            <a:r>
              <a:rPr lang="en-GB" dirty="0" smtClean="0">
                <a:latin typeface="+mn-ea"/>
              </a:rPr>
              <a:t>50</a:t>
            </a:r>
            <a:r>
              <a:rPr lang="zh-CN" altLang="en-US" dirty="0" smtClean="0">
                <a:latin typeface="+mn-ea"/>
              </a:rPr>
              <a:t>多个国家</a:t>
            </a:r>
            <a:endParaRPr lang="en-GB" dirty="0" smtClean="0">
              <a:latin typeface="+mn-ea"/>
            </a:endParaRPr>
          </a:p>
          <a:p>
            <a:pPr eaLnBrk="1" hangingPunct="1"/>
            <a:r>
              <a:rPr lang="zh-CN" altLang="en-US" dirty="0" smtClean="0">
                <a:latin typeface="+mn-ea"/>
              </a:rPr>
              <a:t>全球共</a:t>
            </a:r>
            <a:r>
              <a:rPr lang="en-GB" dirty="0" smtClean="0">
                <a:latin typeface="+mn-ea"/>
              </a:rPr>
              <a:t>6,000</a:t>
            </a:r>
            <a:r>
              <a:rPr lang="zh-CN" altLang="en-US" dirty="0" smtClean="0">
                <a:latin typeface="+mn-ea"/>
              </a:rPr>
              <a:t>多名员工</a:t>
            </a:r>
            <a:endParaRPr lang="en-GB" dirty="0" smtClean="0">
              <a:latin typeface="+mn-ea"/>
            </a:endParaRPr>
          </a:p>
          <a:p>
            <a:pPr eaLnBrk="1" hangingPunct="1"/>
            <a:r>
              <a:rPr lang="zh-CN" altLang="en-US" dirty="0" smtClean="0">
                <a:latin typeface="+mn-ea"/>
              </a:rPr>
              <a:t>每年出版大约</a:t>
            </a:r>
            <a:r>
              <a:rPr lang="en-GB" dirty="0" smtClean="0">
                <a:latin typeface="+mn-ea"/>
              </a:rPr>
              <a:t>7,000</a:t>
            </a:r>
            <a:r>
              <a:rPr lang="zh-CN" altLang="en-US" dirty="0" smtClean="0">
                <a:latin typeface="+mn-ea"/>
              </a:rPr>
              <a:t>本新书</a:t>
            </a:r>
            <a:endParaRPr lang="en-GB" dirty="0" smtClean="0">
              <a:latin typeface="+mn-ea"/>
            </a:endParaRPr>
          </a:p>
          <a:p>
            <a:pPr eaLnBrk="1" hangingPunct="1"/>
            <a:r>
              <a:rPr lang="en-US" altLang="zh-CN" dirty="0" smtClean="0">
                <a:latin typeface="+mn-ea"/>
              </a:rPr>
              <a:t>3</a:t>
            </a:r>
            <a:r>
              <a:rPr lang="zh-CN" altLang="en-US" dirty="0" smtClean="0">
                <a:latin typeface="+mn-ea"/>
              </a:rPr>
              <a:t>大出版领域：</a:t>
            </a:r>
            <a:endParaRPr lang="en-GB" dirty="0">
              <a:latin typeface="+mn-ea"/>
            </a:endParaRPr>
          </a:p>
          <a:p>
            <a:pPr lvl="1" eaLnBrk="1" hangingPunct="1"/>
            <a:r>
              <a:rPr lang="zh-CN" altLang="en-US" sz="1800" dirty="0" smtClean="0">
                <a:latin typeface="+mn-ea"/>
              </a:rPr>
              <a:t>学术图书、期刊、在线资源</a:t>
            </a:r>
            <a:endParaRPr lang="en-GB" sz="1800" dirty="0" smtClean="0">
              <a:latin typeface="+mn-ea"/>
            </a:endParaRPr>
          </a:p>
          <a:p>
            <a:pPr lvl="1" eaLnBrk="1" hangingPunct="1"/>
            <a:r>
              <a:rPr lang="zh-CN" altLang="en-US" sz="1800" dirty="0" smtClean="0">
                <a:latin typeface="+mn-ea"/>
              </a:rPr>
              <a:t>英语语言教学</a:t>
            </a:r>
            <a:endParaRPr lang="en-GB" sz="1800" dirty="0" smtClean="0">
              <a:latin typeface="+mn-ea"/>
            </a:endParaRPr>
          </a:p>
          <a:p>
            <a:pPr lvl="1" eaLnBrk="1" hangingPunct="1"/>
            <a:r>
              <a:rPr lang="zh-CN" altLang="en-US" sz="1800" dirty="0">
                <a:latin typeface="+mn-ea"/>
              </a:rPr>
              <a:t>教育用书</a:t>
            </a:r>
            <a:endParaRPr lang="en-GB" sz="1800" dirty="0" smtClean="0">
              <a:latin typeface="+mn-ea"/>
            </a:endParaRPr>
          </a:p>
        </p:txBody>
      </p:sp>
      <p:sp>
        <p:nvSpPr>
          <p:cNvPr id="195590" name="TextBox 1"/>
          <p:cNvSpPr txBox="1">
            <a:spLocks noChangeArrowheads="1"/>
          </p:cNvSpPr>
          <p:nvPr/>
        </p:nvSpPr>
        <p:spPr bwMode="auto">
          <a:xfrm>
            <a:off x="3184526" y="6021389"/>
            <a:ext cx="1638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GB">
                <a:solidFill>
                  <a:srgbClr val="FFFFFF"/>
                </a:solidFill>
                <a:ea typeface="ＭＳ Ｐゴシック" pitchFamily="34" charset="-128"/>
              </a:rPr>
              <a:t>John Fell</a:t>
            </a:r>
          </a:p>
        </p:txBody>
      </p:sp>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8840" y="1933576"/>
            <a:ext cx="2917825" cy="447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148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721" y="-10211"/>
            <a:ext cx="6937375" cy="1270000"/>
          </a:xfrm>
        </p:spPr>
        <p:txBody>
          <a:bodyPr/>
          <a:lstStyle/>
          <a:p>
            <a:r>
              <a:rPr lang="en-GB" dirty="0"/>
              <a:t>Federation of European Microbiological </a:t>
            </a:r>
            <a:r>
              <a:rPr lang="en-GB" dirty="0" smtClean="0"/>
              <a:t>Societies (FEMS)</a:t>
            </a:r>
            <a:endParaRPr lang="en-GB" dirty="0"/>
          </a:p>
        </p:txBody>
      </p:sp>
      <p:sp>
        <p:nvSpPr>
          <p:cNvPr id="3" name="Text Placeholder 2"/>
          <p:cNvSpPr>
            <a:spLocks noGrp="1"/>
          </p:cNvSpPr>
          <p:nvPr>
            <p:ph type="body" sz="quarter" idx="13"/>
          </p:nvPr>
        </p:nvSpPr>
        <p:spPr/>
        <p:txBody>
          <a:bodyPr/>
          <a:lstStyle/>
          <a:p>
            <a:r>
              <a:rPr lang="zh-CN" altLang="en-US" dirty="0">
                <a:latin typeface="SimSun" panose="02010600030101010101" pitchFamily="2" charset="-122"/>
                <a:ea typeface="SimSun" panose="02010600030101010101" pitchFamily="2" charset="-122"/>
              </a:rPr>
              <a:t>欧洲微生物学会联合会</a:t>
            </a:r>
            <a:endParaRPr lang="en-GB" dirty="0">
              <a:latin typeface="SimSun" panose="02010600030101010101" pitchFamily="2" charset="-122"/>
              <a:ea typeface="SimSun" panose="02010600030101010101" pitchFamily="2" charset="-122"/>
            </a:endParaRPr>
          </a:p>
        </p:txBody>
      </p:sp>
      <p:sp>
        <p:nvSpPr>
          <p:cNvPr id="4" name="Text Placeholder 3"/>
          <p:cNvSpPr>
            <a:spLocks noGrp="1"/>
          </p:cNvSpPr>
          <p:nvPr>
            <p:ph type="body" sz="quarter" idx="14"/>
          </p:nvPr>
        </p:nvSpPr>
        <p:spPr>
          <a:xfrm>
            <a:off x="2921001" y="2377553"/>
            <a:ext cx="5938839" cy="4267723"/>
          </a:xfrm>
        </p:spPr>
        <p:txBody>
          <a:bodyPr/>
          <a:lstStyle/>
          <a:p>
            <a:r>
              <a:rPr lang="zh-CN" altLang="en-US" dirty="0">
                <a:latin typeface="宋体" panose="02010600030101010101" pitchFamily="2" charset="-122"/>
                <a:ea typeface="宋体" panose="02010600030101010101" pitchFamily="2" charset="-122"/>
              </a:rPr>
              <a:t>欧洲微生物学会联合会</a:t>
            </a:r>
            <a:r>
              <a:rPr lang="en-GB" dirty="0" smtClean="0">
                <a:latin typeface="宋体" panose="02010600030101010101" pitchFamily="2" charset="-122"/>
                <a:ea typeface="宋体" panose="02010600030101010101" pitchFamily="2" charset="-122"/>
              </a:rPr>
              <a:t>(FEMS)</a:t>
            </a:r>
            <a:r>
              <a:rPr lang="zh-CN" altLang="en-US" dirty="0">
                <a:latin typeface="宋体" panose="02010600030101010101" pitchFamily="2" charset="-122"/>
                <a:ea typeface="宋体" panose="02010600030101010101" pitchFamily="2" charset="-122"/>
              </a:rPr>
              <a:t>官方期刊</a:t>
            </a:r>
            <a:endParaRPr lang="en-GB" dirty="0">
              <a:latin typeface="宋体" panose="02010600030101010101" pitchFamily="2" charset="-122"/>
              <a:ea typeface="宋体" panose="02010600030101010101" pitchFamily="2" charset="-122"/>
            </a:endParaRPr>
          </a:p>
          <a:p>
            <a:r>
              <a:rPr lang="zh-CN" altLang="en-US" dirty="0" smtClean="0">
                <a:latin typeface="宋体" panose="02010600030101010101" pitchFamily="2" charset="-122"/>
                <a:ea typeface="宋体" panose="02010600030101010101" pitchFamily="2" charset="-122"/>
              </a:rPr>
              <a:t>来自</a:t>
            </a:r>
            <a:r>
              <a:rPr lang="en-US" altLang="zh-CN" dirty="0" smtClean="0">
                <a:latin typeface="宋体" panose="02010600030101010101" pitchFamily="2" charset="-122"/>
                <a:ea typeface="宋体" panose="02010600030101010101" pitchFamily="2" charset="-122"/>
              </a:rPr>
              <a:t>36</a:t>
            </a:r>
            <a:r>
              <a:rPr lang="zh-CN" altLang="en-US" dirty="0" smtClean="0">
                <a:latin typeface="宋体" panose="02010600030101010101" pitchFamily="2" charset="-122"/>
                <a:ea typeface="宋体" panose="02010600030101010101" pitchFamily="2" charset="-122"/>
              </a:rPr>
              <a:t>个欧洲国家，共</a:t>
            </a:r>
            <a:r>
              <a:rPr lang="en-US" altLang="zh-CN" dirty="0" smtClean="0">
                <a:latin typeface="宋体" panose="02010600030101010101" pitchFamily="2" charset="-122"/>
                <a:ea typeface="宋体" panose="02010600030101010101" pitchFamily="2" charset="-122"/>
              </a:rPr>
              <a:t>50</a:t>
            </a:r>
            <a:r>
              <a:rPr lang="zh-CN" altLang="en-US" dirty="0" smtClean="0">
                <a:latin typeface="宋体" panose="02010600030101010101" pitchFamily="2" charset="-122"/>
                <a:ea typeface="宋体" panose="02010600030101010101" pitchFamily="2" charset="-122"/>
              </a:rPr>
              <a:t>个成员协会</a:t>
            </a:r>
            <a:endParaRPr lang="en-US" dirty="0">
              <a:latin typeface="宋体" panose="02010600030101010101" pitchFamily="2" charset="-122"/>
              <a:ea typeface="宋体" panose="02010600030101010101" pitchFamily="2" charset="-122"/>
            </a:endParaRPr>
          </a:p>
          <a:p>
            <a:r>
              <a:rPr lang="zh-CN" altLang="en-US" dirty="0" smtClean="0">
                <a:latin typeface="宋体" panose="02010600030101010101" pitchFamily="2" charset="-122"/>
                <a:ea typeface="宋体" panose="02010600030101010101" pitchFamily="2" charset="-122"/>
              </a:rPr>
              <a:t>其中</a:t>
            </a:r>
            <a:r>
              <a:rPr lang="en-GB" dirty="0" smtClean="0">
                <a:latin typeface="宋体" panose="02010600030101010101" pitchFamily="2" charset="-122"/>
                <a:ea typeface="宋体" panose="02010600030101010101" pitchFamily="2" charset="-122"/>
              </a:rPr>
              <a:t>FEMS Reviews </a:t>
            </a:r>
            <a:r>
              <a:rPr lang="zh-CN" altLang="en-US" dirty="0" smtClean="0">
                <a:latin typeface="宋体" panose="02010600030101010101" pitchFamily="2" charset="-122"/>
                <a:ea typeface="宋体" panose="02010600030101010101" pitchFamily="2" charset="-122"/>
              </a:rPr>
              <a:t>在微生物学学科排名第四</a:t>
            </a:r>
            <a:endParaRPr lang="en-GB" dirty="0" smtClean="0">
              <a:latin typeface="宋体" panose="02010600030101010101" pitchFamily="2" charset="-122"/>
              <a:ea typeface="宋体" panose="02010600030101010101" pitchFamily="2" charset="-122"/>
            </a:endParaRPr>
          </a:p>
          <a:p>
            <a:endParaRPr lang="en-GB" dirty="0" smtClean="0">
              <a:latin typeface="宋体" panose="02010600030101010101" pitchFamily="2" charset="-122"/>
              <a:ea typeface="宋体" panose="02010600030101010101" pitchFamily="2" charset="-122"/>
            </a:endParaRPr>
          </a:p>
        </p:txBody>
      </p:sp>
      <p:sp>
        <p:nvSpPr>
          <p:cNvPr id="5" name="Footer Placeholder 4"/>
          <p:cNvSpPr>
            <a:spLocks noGrp="1"/>
          </p:cNvSpPr>
          <p:nvPr>
            <p:ph type="ftr" sz="quarter" idx="15"/>
          </p:nvPr>
        </p:nvSpPr>
        <p:spPr/>
        <p:txBody>
          <a:bodyPr/>
          <a:lstStyle/>
          <a:p>
            <a:pPr>
              <a:defRPr/>
            </a:pPr>
            <a:endParaRPr lang="en-US" b="0" dirty="0">
              <a:solidFill>
                <a:srgbClr val="747679"/>
              </a:solidFill>
            </a:endParaRPr>
          </a:p>
        </p:txBody>
      </p:sp>
      <p:sp>
        <p:nvSpPr>
          <p:cNvPr id="6" name="Slide Number Placeholder 5"/>
          <p:cNvSpPr>
            <a:spLocks noGrp="1"/>
          </p:cNvSpPr>
          <p:nvPr>
            <p:ph type="sldNum" sz="quarter" idx="16"/>
          </p:nvPr>
        </p:nvSpPr>
        <p:spPr/>
        <p:txBody>
          <a:bodyPr/>
          <a:lstStyle/>
          <a:p>
            <a:pPr>
              <a:defRPr/>
            </a:pPr>
            <a:fld id="{88837E77-F07C-4F70-A6BE-4707747CAFDC}" type="slidenum">
              <a:rPr lang="en-US" smtClean="0"/>
              <a:pPr>
                <a:defRPr/>
              </a:pPr>
              <a:t>20</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2" y="2555352"/>
            <a:ext cx="2190751" cy="2209800"/>
          </a:xfrm>
          <a:prstGeom prst="rect">
            <a:avLst/>
          </a:prstGeom>
        </p:spPr>
      </p:pic>
    </p:spTree>
    <p:extLst>
      <p:ext uri="{BB962C8B-B14F-4D97-AF65-F5344CB8AC3E}">
        <p14:creationId xmlns:p14="http://schemas.microsoft.com/office/powerpoint/2010/main" val="19499824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GB" altLang="en-US" dirty="0" smtClean="0">
                <a:ea typeface="ＭＳ Ｐゴシック" pitchFamily="34" charset="-128"/>
              </a:rPr>
              <a:t>FEMS </a:t>
            </a:r>
            <a:r>
              <a:rPr lang="zh-CN" altLang="en-US" dirty="0" smtClean="0">
                <a:ea typeface="ＭＳ Ｐゴシック" pitchFamily="34" charset="-128"/>
              </a:rPr>
              <a:t>期刊</a:t>
            </a:r>
            <a:endParaRPr lang="en-GB" altLang="en-US" dirty="0" smtClean="0">
              <a:ea typeface="ＭＳ Ｐゴシック" pitchFamily="34" charset="-128"/>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82356342"/>
              </p:ext>
            </p:extLst>
          </p:nvPr>
        </p:nvGraphicFramePr>
        <p:xfrm>
          <a:off x="287339" y="1971676"/>
          <a:ext cx="8677148" cy="4697685"/>
        </p:xfrm>
        <a:graphic>
          <a:graphicData uri="http://schemas.openxmlformats.org/drawingml/2006/table">
            <a:tbl>
              <a:tblPr/>
              <a:tblGrid>
                <a:gridCol w="931764"/>
                <a:gridCol w="1532018"/>
                <a:gridCol w="1532018"/>
                <a:gridCol w="1556158"/>
                <a:gridCol w="1509489"/>
                <a:gridCol w="1615701"/>
              </a:tblGrid>
              <a:tr h="1210015">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GB" altLang="en-US" sz="2000" b="1" i="0" u="none" strike="noStrike" cap="none" normalizeH="0" baseline="0" dirty="0" smtClean="0">
                        <a:ln>
                          <a:noFill/>
                        </a:ln>
                        <a:solidFill>
                          <a:srgbClr val="FFFFFF"/>
                        </a:solidFill>
                        <a:effectLst/>
                        <a:latin typeface="Arial" charset="0"/>
                        <a:ea typeface="ＭＳ Ｐゴシック" pitchFamily="34" charset="-128"/>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pattFill prst="ltUpDiag">
                      <a:fgClr>
                        <a:schemeClr val="accent1"/>
                      </a:fgClr>
                      <a:bgClr>
                        <a:schemeClr val="bg1"/>
                      </a:bgClr>
                    </a:pattFill>
                  </a:tcPr>
                </a:tc>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rgbClr val="FFFFFF"/>
                          </a:solidFill>
                          <a:effectLst/>
                          <a:latin typeface="Arial" charset="0"/>
                          <a:ea typeface="ＭＳ Ｐゴシック" pitchFamily="34" charset="-128"/>
                        </a:rPr>
                        <a:t>FEMS Microbiology Reviews</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rgbClr val="FFFFFF"/>
                          </a:solidFill>
                          <a:effectLst/>
                          <a:latin typeface="Arial" charset="0"/>
                          <a:ea typeface="ＭＳ Ｐゴシック" pitchFamily="34" charset="-128"/>
                        </a:rPr>
                        <a:t>FEMS Microbiology Ecology</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rgbClr val="FFFFFF"/>
                          </a:solidFill>
                          <a:effectLst/>
                          <a:latin typeface="Arial" charset="0"/>
                          <a:ea typeface="ＭＳ Ｐゴシック" pitchFamily="34" charset="-128"/>
                        </a:rPr>
                        <a:t>FEMS Microbiology Letters</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rgbClr val="FFFFFF"/>
                          </a:solidFill>
                          <a:effectLst/>
                          <a:latin typeface="Arial" charset="0"/>
                          <a:ea typeface="ＭＳ Ｐゴシック" pitchFamily="34" charset="-128"/>
                        </a:rPr>
                        <a:t>FEMS Yeast Research</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rgbClr val="FFFFFF"/>
                          </a:solidFill>
                          <a:effectLst/>
                          <a:latin typeface="Arial" charset="0"/>
                          <a:ea typeface="ＭＳ Ｐゴシック" pitchFamily="34" charset="-128"/>
                        </a:rPr>
                        <a:t>Pathogens and Disease</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242139">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bg1"/>
                          </a:solidFill>
                          <a:effectLst/>
                          <a:latin typeface="SimSun" panose="02010600030101010101" pitchFamily="2" charset="-122"/>
                          <a:ea typeface="SimSun" panose="02010600030101010101" pitchFamily="2" charset="-122"/>
                        </a:rPr>
                        <a:t>影响因子</a:t>
                      </a:r>
                      <a:endParaRPr kumimoji="0" lang="en-GB" altLang="en-US" sz="2000" b="1" i="0" u="none" strike="noStrike" cap="none" normalizeH="0" baseline="0" dirty="0" smtClean="0">
                        <a:ln>
                          <a:noFill/>
                        </a:ln>
                        <a:solidFill>
                          <a:schemeClr val="bg1"/>
                        </a:solidFill>
                        <a:effectLst/>
                        <a:latin typeface="SimSun" panose="02010600030101010101" pitchFamily="2" charset="-122"/>
                        <a:ea typeface="SimSun" panose="02010600030101010101" pitchFamily="2" charset="-122"/>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smtClean="0">
                          <a:ln>
                            <a:noFill/>
                          </a:ln>
                          <a:solidFill>
                            <a:srgbClr val="002147"/>
                          </a:solidFill>
                          <a:effectLst/>
                          <a:latin typeface="Arial" charset="0"/>
                          <a:ea typeface="ＭＳ Ｐゴシック" pitchFamily="34" charset="-128"/>
                        </a:rPr>
                        <a:t>13.231</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8E8"/>
                    </a:solidFill>
                  </a:tcPr>
                </a:tc>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smtClean="0">
                          <a:ln>
                            <a:noFill/>
                          </a:ln>
                          <a:solidFill>
                            <a:srgbClr val="002147"/>
                          </a:solidFill>
                          <a:effectLst/>
                          <a:latin typeface="Arial" charset="0"/>
                          <a:ea typeface="ＭＳ Ｐゴシック" pitchFamily="34" charset="-128"/>
                        </a:rPr>
                        <a:t>3.563</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8E8"/>
                    </a:solidFill>
                  </a:tcPr>
                </a:tc>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smtClean="0">
                          <a:ln>
                            <a:noFill/>
                          </a:ln>
                          <a:solidFill>
                            <a:srgbClr val="002147"/>
                          </a:solidFill>
                          <a:effectLst/>
                          <a:latin typeface="Arial" charset="0"/>
                          <a:ea typeface="ＭＳ Ｐゴシック" pitchFamily="34" charset="-128"/>
                        </a:rPr>
                        <a:t>2.049</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8E8"/>
                    </a:solidFill>
                  </a:tcPr>
                </a:tc>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smtClean="0">
                          <a:ln>
                            <a:noFill/>
                          </a:ln>
                          <a:solidFill>
                            <a:srgbClr val="002147"/>
                          </a:solidFill>
                          <a:effectLst/>
                          <a:latin typeface="Arial" charset="0"/>
                          <a:ea typeface="ＭＳ Ｐゴシック" pitchFamily="34" charset="-128"/>
                        </a:rPr>
                        <a:t>2.462</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8E8"/>
                    </a:solidFill>
                  </a:tcPr>
                </a:tc>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smtClean="0">
                          <a:ln>
                            <a:noFill/>
                          </a:ln>
                          <a:solidFill>
                            <a:srgbClr val="002147"/>
                          </a:solidFill>
                          <a:effectLst/>
                          <a:latin typeface="Arial" charset="0"/>
                          <a:ea typeface="ＭＳ Ｐゴシック" pitchFamily="34" charset="-128"/>
                        </a:rPr>
                        <a:t>3.545*</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8E8"/>
                    </a:solidFill>
                  </a:tcPr>
                </a:tc>
              </a:tr>
              <a:tr h="2245531">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bg1"/>
                          </a:solidFill>
                          <a:effectLst/>
                          <a:latin typeface="SimSun" panose="02010600030101010101" pitchFamily="2" charset="-122"/>
                          <a:ea typeface="SimSun" panose="02010600030101010101" pitchFamily="2" charset="-122"/>
                        </a:rPr>
                        <a:t>排名</a:t>
                      </a:r>
                      <a:endParaRPr kumimoji="0" lang="en-GB" altLang="en-US" sz="2000" b="1" i="0" u="none" strike="noStrike" cap="none" normalizeH="0" baseline="0" dirty="0" smtClean="0">
                        <a:ln>
                          <a:noFill/>
                        </a:ln>
                        <a:solidFill>
                          <a:schemeClr val="bg1"/>
                        </a:solidFill>
                        <a:effectLst/>
                        <a:latin typeface="SimSun" panose="02010600030101010101" pitchFamily="2" charset="-122"/>
                        <a:ea typeface="SimSun" panose="02010600030101010101" pitchFamily="2" charset="-122"/>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rgbClr val="002147"/>
                          </a:solidFill>
                          <a:effectLst/>
                          <a:latin typeface="Arial" charset="0"/>
                          <a:ea typeface="ＭＳ Ｐゴシック" pitchFamily="34" charset="-128"/>
                        </a:rPr>
                        <a:t>微生物学</a:t>
                      </a:r>
                      <a:r>
                        <a:rPr kumimoji="0" lang="en-US" altLang="zh-CN" sz="1800" b="0" i="0" u="none" strike="noStrike" cap="none" normalizeH="0" baseline="0" dirty="0" smtClean="0">
                          <a:ln>
                            <a:noFill/>
                          </a:ln>
                          <a:solidFill>
                            <a:srgbClr val="002147"/>
                          </a:solidFill>
                          <a:effectLst/>
                          <a:latin typeface="Arial" charset="0"/>
                          <a:ea typeface="ＭＳ Ｐゴシック" pitchFamily="34" charset="-128"/>
                        </a:rPr>
                        <a:t>4/116</a:t>
                      </a:r>
                      <a:endParaRPr kumimoji="0" lang="en-GB" altLang="en-US" sz="1800" b="0" i="0" u="none" strike="noStrike" cap="none" normalizeH="0" baseline="0" dirty="0" smtClean="0">
                        <a:ln>
                          <a:noFill/>
                        </a:ln>
                        <a:solidFill>
                          <a:srgbClr val="002147"/>
                        </a:solidFill>
                        <a:effectLst/>
                        <a:latin typeface="Arial" charset="0"/>
                        <a:ea typeface="ＭＳ Ｐゴシック" pitchFamily="34"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DF4"/>
                    </a:solidFill>
                  </a:tcPr>
                </a:tc>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dirty="0" smtClean="0">
                          <a:ln>
                            <a:noFill/>
                          </a:ln>
                          <a:solidFill>
                            <a:srgbClr val="002147"/>
                          </a:solidFill>
                          <a:effectLst/>
                          <a:latin typeface="Arial" charset="0"/>
                          <a:ea typeface="ＭＳ Ｐゴシック" pitchFamily="34" charset="-128"/>
                        </a:rPr>
                        <a:t>微生物学 </a:t>
                      </a:r>
                      <a:r>
                        <a:rPr lang="en-GB" sz="2000" kern="1200" dirty="0" smtClean="0">
                          <a:solidFill>
                            <a:schemeClr val="tx1"/>
                          </a:solidFill>
                          <a:effectLst/>
                          <a:latin typeface="Arial" charset="0"/>
                          <a:ea typeface="ＭＳ Ｐゴシック" pitchFamily="-112" charset="-128"/>
                          <a:cs typeface="+mn-cs"/>
                        </a:rPr>
                        <a:t>31/116</a:t>
                      </a:r>
                      <a:endParaRPr kumimoji="0" lang="en-GB" altLang="en-US" sz="1800" b="0" i="0" u="none" strike="noStrike" cap="none" normalizeH="0" baseline="0" dirty="0" smtClean="0">
                        <a:ln>
                          <a:noFill/>
                        </a:ln>
                        <a:solidFill>
                          <a:srgbClr val="002147"/>
                        </a:solidFill>
                        <a:effectLst/>
                        <a:latin typeface="Arial" charset="0"/>
                        <a:ea typeface="ＭＳ Ｐゴシック" pitchFamily="34"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DF4"/>
                    </a:solidFill>
                  </a:tcPr>
                </a:tc>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kern="1200" dirty="0" smtClean="0">
                          <a:solidFill>
                            <a:schemeClr val="tx1"/>
                          </a:solidFill>
                          <a:effectLst/>
                          <a:latin typeface="Arial" charset="0"/>
                          <a:ea typeface="ＭＳ Ｐゴシック" pitchFamily="-112" charset="-128"/>
                          <a:cs typeface="+mn-cs"/>
                        </a:rPr>
                        <a:t>微生物学 </a:t>
                      </a:r>
                      <a:r>
                        <a:rPr lang="en-GB" sz="2000" kern="1200" dirty="0" smtClean="0">
                          <a:solidFill>
                            <a:schemeClr val="tx1"/>
                          </a:solidFill>
                          <a:effectLst/>
                          <a:latin typeface="Arial" charset="0"/>
                          <a:ea typeface="ＭＳ Ｐゴシック" pitchFamily="-112" charset="-128"/>
                          <a:cs typeface="+mn-cs"/>
                        </a:rPr>
                        <a:t>71/116</a:t>
                      </a:r>
                      <a:endParaRPr kumimoji="0" lang="en-GB" altLang="en-US" sz="1800" b="0" i="0" u="none" strike="noStrike" cap="none" normalizeH="0" baseline="0" dirty="0" smtClean="0">
                        <a:ln>
                          <a:noFill/>
                        </a:ln>
                        <a:solidFill>
                          <a:srgbClr val="002147"/>
                        </a:solidFill>
                        <a:effectLst/>
                        <a:latin typeface="Arial" charset="0"/>
                        <a:ea typeface="ＭＳ Ｐゴシック" pitchFamily="34"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DF4"/>
                    </a:solidFill>
                  </a:tcPr>
                </a:tc>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2147"/>
                          </a:solidFill>
                          <a:effectLst/>
                          <a:latin typeface="Arial" charset="0"/>
                          <a:ea typeface="ＭＳ Ｐゴシック" pitchFamily="34" charset="-128"/>
                        </a:rPr>
                        <a:t>8/23 </a:t>
                      </a:r>
                      <a:r>
                        <a:rPr kumimoji="0" lang="zh-CN" altLang="en-US" sz="1800" b="0" i="0" u="none" strike="noStrike" cap="none" normalizeH="0" baseline="0" dirty="0" smtClean="0">
                          <a:ln>
                            <a:noFill/>
                          </a:ln>
                          <a:solidFill>
                            <a:srgbClr val="002147"/>
                          </a:solidFill>
                          <a:effectLst/>
                          <a:latin typeface="Arial" charset="0"/>
                          <a:ea typeface="ＭＳ Ｐゴシック" pitchFamily="34" charset="-128"/>
                        </a:rPr>
                        <a:t>真菌学</a:t>
                      </a:r>
                      <a:r>
                        <a:rPr kumimoji="0" lang="en-US" altLang="en-US" sz="1800" b="0" i="0" u="none" strike="noStrike" cap="none" normalizeH="0" baseline="0" dirty="0" smtClean="0">
                          <a:ln>
                            <a:noFill/>
                          </a:ln>
                          <a:solidFill>
                            <a:srgbClr val="002147"/>
                          </a:solidFill>
                          <a:effectLst/>
                          <a:latin typeface="Arial" charset="0"/>
                          <a:ea typeface="ＭＳ Ｐゴシック" pitchFamily="34" charset="-128"/>
                        </a:rPr>
                        <a:t>, 57/116 </a:t>
                      </a:r>
                      <a:r>
                        <a:rPr kumimoji="0" lang="zh-CN" altLang="en-US" sz="1800" b="0" i="0" u="none" strike="noStrike" cap="none" normalizeH="0" baseline="0" dirty="0" smtClean="0">
                          <a:ln>
                            <a:noFill/>
                          </a:ln>
                          <a:solidFill>
                            <a:srgbClr val="002147"/>
                          </a:solidFill>
                          <a:effectLst/>
                          <a:latin typeface="Arial" charset="0"/>
                          <a:ea typeface="ＭＳ Ｐゴシック" pitchFamily="34" charset="-128"/>
                        </a:rPr>
                        <a:t>微生物学</a:t>
                      </a:r>
                      <a:endParaRPr kumimoji="0" lang="en-GB" altLang="en-US" sz="1800" b="0" i="0" u="none" strike="noStrike" cap="none" normalizeH="0" baseline="0" dirty="0" smtClean="0">
                        <a:ln>
                          <a:noFill/>
                        </a:ln>
                        <a:solidFill>
                          <a:srgbClr val="002147"/>
                        </a:solidFill>
                        <a:effectLst/>
                        <a:latin typeface="Arial" charset="0"/>
                        <a:ea typeface="ＭＳ Ｐゴシック" pitchFamily="34"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DF4"/>
                    </a:solidFill>
                  </a:tcPr>
                </a:tc>
                <a:tc>
                  <a:txBody>
                    <a:bodyPr/>
                    <a:lstStyle>
                      <a:lvl1pPr eaLnBrk="0" hangingPunct="0">
                        <a:spcBef>
                          <a:spcPct val="20000"/>
                        </a:spcBef>
                        <a:buFont typeface="Arial" charset="0"/>
                        <a:defRPr sz="2000">
                          <a:solidFill>
                            <a:srgbClr val="000000"/>
                          </a:solidFill>
                          <a:latin typeface="Arial" charset="0"/>
                          <a:ea typeface="ＭＳ Ｐゴシック" pitchFamily="34" charset="-128"/>
                        </a:defRPr>
                      </a:lvl1pPr>
                      <a:lvl2pPr marL="742950" indent="-285750" eaLnBrk="0" hangingPunct="0">
                        <a:spcBef>
                          <a:spcPct val="20000"/>
                        </a:spcBef>
                        <a:buFont typeface="Arial" charset="0"/>
                        <a:defRPr sz="2000">
                          <a:solidFill>
                            <a:srgbClr val="000000"/>
                          </a:solidFill>
                          <a:latin typeface="Arial" charset="0"/>
                          <a:ea typeface="ＭＳ Ｐゴシック" pitchFamily="34" charset="-128"/>
                        </a:defRPr>
                      </a:lvl2pPr>
                      <a:lvl3pPr marL="1143000" indent="-228600" eaLnBrk="0" hangingPunct="0">
                        <a:spcBef>
                          <a:spcPct val="20000"/>
                        </a:spcBef>
                        <a:buFont typeface="Arial" charset="0"/>
                        <a:defRPr>
                          <a:solidFill>
                            <a:srgbClr val="000000"/>
                          </a:solidFill>
                          <a:latin typeface="Arial" charset="0"/>
                          <a:ea typeface="ＭＳ Ｐゴシック" pitchFamily="34" charset="-128"/>
                        </a:defRPr>
                      </a:lvl3pPr>
                      <a:lvl4pPr marL="1600200" indent="-228600" eaLnBrk="0" hangingPunct="0">
                        <a:spcBef>
                          <a:spcPct val="20000"/>
                        </a:spcBef>
                        <a:buFont typeface="Arial" charset="0"/>
                        <a:defRPr>
                          <a:solidFill>
                            <a:srgbClr val="000000"/>
                          </a:solidFill>
                          <a:latin typeface="Arial" charset="0"/>
                          <a:ea typeface="ＭＳ Ｐゴシック" pitchFamily="34" charset="-128"/>
                        </a:defRPr>
                      </a:lvl4pPr>
                      <a:lvl5pPr marL="2057400" indent="-228600" eaLnBrk="0" hangingPunct="0">
                        <a:spcBef>
                          <a:spcPct val="20000"/>
                        </a:spcBef>
                        <a:buFont typeface="Arial" charset="0"/>
                        <a:defRPr sz="14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defRPr sz="1400">
                          <a:solidFill>
                            <a:srgbClr val="000000"/>
                          </a:solidFill>
                          <a:latin typeface="Arial" charset="0"/>
                          <a:ea typeface="ＭＳ Ｐゴシック"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2147"/>
                          </a:solidFill>
                          <a:effectLst/>
                          <a:latin typeface="Arial" charset="0"/>
                          <a:ea typeface="ＭＳ Ｐゴシック" pitchFamily="34" charset="-128"/>
                        </a:rPr>
                        <a:t>77/137 </a:t>
                      </a:r>
                      <a:r>
                        <a:rPr kumimoji="0" lang="zh-CN" altLang="en-US" sz="1800" b="0" i="0" u="none" strike="noStrike" cap="none" normalizeH="0" baseline="0" dirty="0" smtClean="0">
                          <a:ln>
                            <a:noFill/>
                          </a:ln>
                          <a:solidFill>
                            <a:srgbClr val="002147"/>
                          </a:solidFill>
                          <a:effectLst/>
                          <a:latin typeface="Arial" charset="0"/>
                          <a:ea typeface="ＭＳ Ｐゴシック" pitchFamily="34" charset="-128"/>
                        </a:rPr>
                        <a:t>免疫学</a:t>
                      </a:r>
                      <a:r>
                        <a:rPr kumimoji="0" lang="en-US" altLang="en-US" sz="1800" b="0" i="0" u="none" strike="noStrike" cap="none" normalizeH="0" baseline="0" dirty="0" smtClean="0">
                          <a:ln>
                            <a:noFill/>
                          </a:ln>
                          <a:solidFill>
                            <a:srgbClr val="002147"/>
                          </a:solidFill>
                          <a:effectLst/>
                          <a:latin typeface="Arial" charset="0"/>
                          <a:ea typeface="ＭＳ Ｐゴシック" pitchFamily="34" charset="-128"/>
                        </a:rPr>
                        <a:t>32/70 </a:t>
                      </a:r>
                      <a:r>
                        <a:rPr kumimoji="0" lang="zh-CN" altLang="en-US" sz="1800" b="0" i="0" u="none" strike="noStrike" cap="none" normalizeH="0" baseline="0" dirty="0" smtClean="0">
                          <a:ln>
                            <a:noFill/>
                          </a:ln>
                          <a:solidFill>
                            <a:srgbClr val="002147"/>
                          </a:solidFill>
                          <a:effectLst/>
                          <a:latin typeface="Arial" charset="0"/>
                          <a:ea typeface="ＭＳ Ｐゴシック" pitchFamily="34" charset="-128"/>
                        </a:rPr>
                        <a:t>传染病学</a:t>
                      </a:r>
                      <a:r>
                        <a:rPr kumimoji="0" lang="en-US" altLang="en-US" sz="1800" b="0" i="0" u="none" strike="noStrike" cap="none" normalizeH="0" baseline="0" dirty="0" smtClean="0">
                          <a:ln>
                            <a:noFill/>
                          </a:ln>
                          <a:solidFill>
                            <a:srgbClr val="002147"/>
                          </a:solidFill>
                          <a:effectLst/>
                          <a:latin typeface="Arial" charset="0"/>
                          <a:ea typeface="ＭＳ Ｐゴシック" pitchFamily="34" charset="-128"/>
                        </a:rPr>
                        <a:t>50/116 </a:t>
                      </a:r>
                      <a:r>
                        <a:rPr kumimoji="0" lang="zh-CN" altLang="en-US" sz="1800" b="0" i="0" u="none" strike="noStrike" cap="none" normalizeH="0" baseline="0" dirty="0" smtClean="0">
                          <a:ln>
                            <a:noFill/>
                          </a:ln>
                          <a:solidFill>
                            <a:srgbClr val="002147"/>
                          </a:solidFill>
                          <a:effectLst/>
                          <a:latin typeface="Arial" charset="0"/>
                          <a:ea typeface="ＭＳ Ｐゴシック" pitchFamily="34" charset="-128"/>
                        </a:rPr>
                        <a:t>微生物学</a:t>
                      </a:r>
                      <a:endParaRPr kumimoji="0" lang="en-US" altLang="en-US" sz="1800" b="0" i="0" u="none" strike="noStrike" cap="none" normalizeH="0" baseline="0" dirty="0" smtClean="0">
                        <a:ln>
                          <a:noFill/>
                        </a:ln>
                        <a:solidFill>
                          <a:srgbClr val="002147"/>
                        </a:solidFill>
                        <a:effectLst/>
                        <a:latin typeface="Arial" charset="0"/>
                        <a:ea typeface="ＭＳ Ｐゴシック" pitchFamily="34"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DF4"/>
                    </a:solidFill>
                  </a:tcPr>
                </a:tc>
              </a:tr>
            </a:tbl>
          </a:graphicData>
        </a:graphic>
      </p:graphicFrame>
    </p:spTree>
    <p:extLst>
      <p:ext uri="{BB962C8B-B14F-4D97-AF65-F5344CB8AC3E}">
        <p14:creationId xmlns:p14="http://schemas.microsoft.com/office/powerpoint/2010/main" val="21648154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2015</a:t>
            </a:r>
            <a:r>
              <a:rPr lang="zh-CN" altLang="en-US" dirty="0" smtClean="0"/>
              <a:t>年新刊</a:t>
            </a:r>
            <a:endParaRPr lang="en-GB" dirty="0"/>
          </a:p>
        </p:txBody>
      </p:sp>
      <p:sp>
        <p:nvSpPr>
          <p:cNvPr id="3" name="Text Placeholder 2"/>
          <p:cNvSpPr>
            <a:spLocks noGrp="1"/>
          </p:cNvSpPr>
          <p:nvPr>
            <p:ph type="body" sz="quarter" idx="13"/>
          </p:nvPr>
        </p:nvSpPr>
        <p:spPr/>
        <p:txBody>
          <a:bodyPr/>
          <a:lstStyle/>
          <a:p>
            <a:r>
              <a:rPr lang="zh-CN" altLang="en-US" dirty="0" smtClean="0">
                <a:latin typeface="SimSun" panose="02010600030101010101" pitchFamily="2" charset="-122"/>
                <a:ea typeface="SimSun" panose="02010600030101010101" pitchFamily="2" charset="-122"/>
              </a:rPr>
              <a:t>生命科学库（</a:t>
            </a:r>
            <a:r>
              <a:rPr lang="en-US" altLang="zh-CN" dirty="0" smtClean="0">
                <a:latin typeface="SimSun" panose="02010600030101010101" pitchFamily="2" charset="-122"/>
                <a:ea typeface="SimSun" panose="02010600030101010101" pitchFamily="2" charset="-122"/>
              </a:rPr>
              <a:t>14</a:t>
            </a:r>
            <a:r>
              <a:rPr lang="zh-CN" altLang="en-US" dirty="0" smtClean="0">
                <a:latin typeface="SimSun" panose="02010600030101010101" pitchFamily="2" charset="-122"/>
                <a:ea typeface="SimSun" panose="02010600030101010101" pitchFamily="2" charset="-122"/>
              </a:rPr>
              <a:t>本）</a:t>
            </a:r>
            <a:endParaRPr lang="en-GB" dirty="0">
              <a:latin typeface="SimSun" panose="02010600030101010101" pitchFamily="2" charset="-122"/>
              <a:ea typeface="SimSun" panose="02010600030101010101" pitchFamily="2" charset="-122"/>
            </a:endParaRPr>
          </a:p>
        </p:txBody>
      </p:sp>
      <p:sp>
        <p:nvSpPr>
          <p:cNvPr id="4" name="Text Placeholder 3"/>
          <p:cNvSpPr>
            <a:spLocks noGrp="1"/>
          </p:cNvSpPr>
          <p:nvPr>
            <p:ph type="body" sz="quarter" idx="14"/>
          </p:nvPr>
        </p:nvSpPr>
        <p:spPr>
          <a:xfrm>
            <a:off x="1658359" y="2110853"/>
            <a:ext cx="7201481" cy="1966219"/>
          </a:xfrm>
        </p:spPr>
        <p:txBody>
          <a:bodyPr/>
          <a:lstStyle/>
          <a:p>
            <a:pPr marL="0" indent="0">
              <a:buNone/>
            </a:pPr>
            <a:r>
              <a:rPr lang="en-US" altLang="zh-CN" sz="1800" dirty="0" smtClean="0">
                <a:latin typeface="+mj-lt"/>
                <a:ea typeface="宋体" panose="02010600030101010101" pitchFamily="2" charset="-122"/>
              </a:rPr>
              <a:t>Journal of </a:t>
            </a:r>
            <a:r>
              <a:rPr lang="en-US" altLang="zh-CN" sz="1800" dirty="0" err="1" smtClean="0">
                <a:latin typeface="+mj-lt"/>
                <a:ea typeface="宋体" panose="02010600030101010101" pitchFamily="2" charset="-122"/>
              </a:rPr>
              <a:t>Mammalogy</a:t>
            </a:r>
            <a:r>
              <a:rPr lang="en-US" altLang="zh-CN" sz="1800" dirty="0" smtClean="0">
                <a:latin typeface="+mj-lt"/>
                <a:ea typeface="宋体" panose="02010600030101010101" pitchFamily="2" charset="-122"/>
              </a:rPr>
              <a:t> </a:t>
            </a:r>
            <a:r>
              <a:rPr lang="en-US" altLang="zh-CN" sz="1800" dirty="0" smtClean="0">
                <a:latin typeface="宋体" panose="02010600030101010101" pitchFamily="2" charset="-122"/>
                <a:ea typeface="宋体" panose="02010600030101010101" pitchFamily="2" charset="-122"/>
              </a:rPr>
              <a:t>《</a:t>
            </a:r>
            <a:r>
              <a:rPr lang="zh-CN" altLang="en-US" sz="1800" dirty="0">
                <a:latin typeface="宋体" panose="02010600030101010101" pitchFamily="2" charset="-122"/>
                <a:ea typeface="宋体" panose="02010600030101010101" pitchFamily="2" charset="-122"/>
              </a:rPr>
              <a:t>哺乳动物学期刊</a:t>
            </a:r>
            <a:r>
              <a:rPr lang="en-US" altLang="zh-CN" sz="1800" dirty="0">
                <a:latin typeface="宋体" panose="02010600030101010101" pitchFamily="2" charset="-122"/>
                <a:ea typeface="宋体" panose="02010600030101010101" pitchFamily="2" charset="-122"/>
              </a:rPr>
              <a:t>》</a:t>
            </a:r>
          </a:p>
          <a:p>
            <a:r>
              <a:rPr lang="en-US" altLang="zh-CN" sz="1800" dirty="0" smtClean="0">
                <a:latin typeface="宋体" panose="02010600030101010101" pitchFamily="2" charset="-122"/>
                <a:ea typeface="宋体" panose="02010600030101010101" pitchFamily="2" charset="-122"/>
              </a:rPr>
              <a:t>1</a:t>
            </a:r>
            <a:r>
              <a:rPr lang="en-GB" sz="1800" dirty="0">
                <a:latin typeface="宋体" panose="02010600030101010101" pitchFamily="2" charset="-122"/>
                <a:ea typeface="宋体" panose="02010600030101010101" pitchFamily="2" charset="-122"/>
              </a:rPr>
              <a:t>919</a:t>
            </a:r>
            <a:r>
              <a:rPr lang="zh-CN" altLang="en-US" sz="1800" dirty="0">
                <a:latin typeface="宋体" panose="02010600030101010101" pitchFamily="2" charset="-122"/>
                <a:ea typeface="宋体" panose="02010600030101010101" pitchFamily="2" charset="-122"/>
              </a:rPr>
              <a:t>年创刊</a:t>
            </a:r>
            <a:endParaRPr lang="en-US" altLang="zh-CN" sz="1800" dirty="0">
              <a:latin typeface="宋体" panose="02010600030101010101" pitchFamily="2" charset="-122"/>
              <a:ea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rPr>
              <a:t>被评为</a:t>
            </a:r>
            <a:r>
              <a:rPr lang="en-US" altLang="zh-CN" sz="1800" dirty="0">
                <a:latin typeface="宋体" panose="02010600030101010101" pitchFamily="2" charset="-122"/>
                <a:ea typeface="宋体" panose="02010600030101010101" pitchFamily="2" charset="-122"/>
              </a:rPr>
              <a:t>20</a:t>
            </a:r>
            <a:r>
              <a:rPr lang="zh-CN" altLang="en-US" sz="1800" dirty="0">
                <a:latin typeface="宋体" panose="02010600030101010101" pitchFamily="2" charset="-122"/>
                <a:ea typeface="宋体" panose="02010600030101010101" pitchFamily="2" charset="-122"/>
              </a:rPr>
              <a:t>世纪生物学和医学领域最具影响力的百强期刊</a:t>
            </a:r>
            <a:r>
              <a:rPr lang="zh-CN" altLang="en-US" sz="1800" dirty="0" smtClean="0">
                <a:latin typeface="宋体" panose="02010600030101010101" pitchFamily="2" charset="-122"/>
                <a:ea typeface="宋体" panose="02010600030101010101" pitchFamily="2" charset="-122"/>
              </a:rPr>
              <a:t>之一</a:t>
            </a:r>
            <a:endParaRPr lang="en-US" altLang="zh-CN" sz="1800" dirty="0" smtClean="0">
              <a:latin typeface="宋体" panose="02010600030101010101" pitchFamily="2" charset="-122"/>
              <a:ea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rPr>
              <a:t>所</a:t>
            </a:r>
            <a:r>
              <a:rPr lang="zh-CN" altLang="en-US" sz="1800" dirty="0">
                <a:latin typeface="宋体" panose="02010600030101010101" pitchFamily="2" charset="-122"/>
                <a:ea typeface="宋体" panose="02010600030101010101" pitchFamily="2" charset="-122"/>
              </a:rPr>
              <a:t>刊载的实时文章内容涵盖全面，主要涉及哺乳动物行为学、保育、生态学、遗传学、形态学，生理学和分类学</a:t>
            </a:r>
            <a:r>
              <a:rPr lang="zh-CN" altLang="en-US" sz="1800" dirty="0" smtClean="0">
                <a:latin typeface="宋体" panose="02010600030101010101" pitchFamily="2" charset="-122"/>
                <a:ea typeface="宋体" panose="02010600030101010101" pitchFamily="2" charset="-122"/>
              </a:rPr>
              <a:t>。</a:t>
            </a:r>
            <a:endParaRPr lang="en-US" altLang="zh-CN" sz="1800" dirty="0" smtClean="0">
              <a:latin typeface="宋体" panose="02010600030101010101" pitchFamily="2" charset="-122"/>
              <a:ea typeface="宋体" panose="02010600030101010101" pitchFamily="2" charset="-122"/>
            </a:endParaRPr>
          </a:p>
          <a:p>
            <a:pPr marL="0" indent="0">
              <a:buNone/>
            </a:pPr>
            <a:endParaRPr lang="en-GB" dirty="0" smtClean="0">
              <a:latin typeface="宋体" panose="02010600030101010101" pitchFamily="2" charset="-122"/>
              <a:ea typeface="宋体" panose="02010600030101010101" pitchFamily="2" charset="-122"/>
            </a:endParaRPr>
          </a:p>
          <a:p>
            <a:endParaRPr lang="en-GB" dirty="0">
              <a:latin typeface="宋体" panose="02010600030101010101" pitchFamily="2" charset="-122"/>
              <a:ea typeface="宋体" panose="02010600030101010101" pitchFamily="2" charset="-122"/>
            </a:endParaRPr>
          </a:p>
        </p:txBody>
      </p:sp>
      <p:sp>
        <p:nvSpPr>
          <p:cNvPr id="5" name="Footer Placeholder 4"/>
          <p:cNvSpPr>
            <a:spLocks noGrp="1"/>
          </p:cNvSpPr>
          <p:nvPr>
            <p:ph type="ftr" sz="quarter" idx="15"/>
          </p:nvPr>
        </p:nvSpPr>
        <p:spPr/>
        <p:txBody>
          <a:bodyPr/>
          <a:lstStyle/>
          <a:p>
            <a:pPr>
              <a:defRPr/>
            </a:pPr>
            <a:endParaRPr lang="en-US" b="0" dirty="0">
              <a:solidFill>
                <a:srgbClr val="747679"/>
              </a:solidFill>
            </a:endParaRPr>
          </a:p>
        </p:txBody>
      </p:sp>
      <p:sp>
        <p:nvSpPr>
          <p:cNvPr id="6" name="Slide Number Placeholder 5"/>
          <p:cNvSpPr>
            <a:spLocks noGrp="1"/>
          </p:cNvSpPr>
          <p:nvPr>
            <p:ph type="sldNum" sz="quarter" idx="16"/>
          </p:nvPr>
        </p:nvSpPr>
        <p:spPr/>
        <p:txBody>
          <a:bodyPr/>
          <a:lstStyle/>
          <a:p>
            <a:pPr>
              <a:defRPr/>
            </a:pPr>
            <a:fld id="{88837E77-F07C-4F70-A6BE-4707747CAFDC}" type="slidenum">
              <a:rPr lang="en-US" smtClean="0"/>
              <a:pPr>
                <a:defRPr/>
              </a:pPr>
              <a:t>22</a:t>
            </a:fld>
            <a:endParaRPr lang="en-US"/>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38" y="2110852"/>
            <a:ext cx="1561521" cy="1807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53" y="4320159"/>
            <a:ext cx="1515164" cy="180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Placeholder 3"/>
          <p:cNvSpPr txBox="1">
            <a:spLocks/>
          </p:cNvSpPr>
          <p:nvPr/>
        </p:nvSpPr>
        <p:spPr bwMode="auto">
          <a:xfrm>
            <a:off x="1582117" y="4320159"/>
            <a:ext cx="7277723" cy="205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lvl1pPr marL="266700" indent="-266700"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1pPr>
            <a:lvl2pPr marL="625475" indent="-358775"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2pPr>
            <a:lvl3pPr marL="892175" indent="-266700"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3pPr>
            <a:lvl4pPr marL="1168400" indent="-276225"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4pPr>
            <a:lvl5pPr marL="1343025" indent="-174625" algn="l" defTabSz="457200" rtl="0" eaLnBrk="1" fontAlgn="base" hangingPunct="1">
              <a:spcBef>
                <a:spcPct val="20000"/>
              </a:spcBef>
              <a:spcAft>
                <a:spcPct val="0"/>
              </a:spcAft>
              <a:buFont typeface="Arial" charset="0"/>
              <a:buChar char="»"/>
              <a:defRPr sz="1600" kern="1200">
                <a:solidFill>
                  <a:srgbClr val="000000"/>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zh-CN" sz="1800" dirty="0">
                <a:latin typeface="+mj-lt"/>
                <a:ea typeface="宋体" panose="02010600030101010101" pitchFamily="2" charset="-122"/>
              </a:rPr>
              <a:t>Mammalian Species  《</a:t>
            </a:r>
            <a:r>
              <a:rPr lang="zh-CN" altLang="en-US" sz="1800" dirty="0">
                <a:latin typeface="+mj-lt"/>
                <a:ea typeface="宋体" panose="02010600030101010101" pitchFamily="2" charset="-122"/>
              </a:rPr>
              <a:t>哺乳动物物种</a:t>
            </a:r>
            <a:r>
              <a:rPr lang="en-US" altLang="zh-CN" sz="1800" dirty="0" smtClean="0">
                <a:latin typeface="+mj-lt"/>
                <a:ea typeface="宋体" panose="02010600030101010101" pitchFamily="2" charset="-122"/>
              </a:rPr>
              <a:t>》 </a:t>
            </a:r>
            <a:endParaRPr lang="en-US" altLang="zh-CN" sz="1800" dirty="0">
              <a:latin typeface="+mj-lt"/>
              <a:ea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rPr>
              <a:t>美国哺乳动物学家学会</a:t>
            </a:r>
            <a:endParaRPr lang="en-GB" altLang="zh-CN" sz="1800" dirty="0" smtClean="0">
              <a:latin typeface="宋体" panose="02010600030101010101" pitchFamily="2" charset="-122"/>
              <a:ea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rPr>
              <a:t>每年发布</a:t>
            </a:r>
            <a:r>
              <a:rPr lang="en-US" altLang="zh-CN" sz="1800" dirty="0" smtClean="0">
                <a:latin typeface="宋体" panose="02010600030101010101" pitchFamily="2" charset="-122"/>
                <a:ea typeface="宋体" panose="02010600030101010101" pitchFamily="2" charset="-122"/>
              </a:rPr>
              <a:t>15-25</a:t>
            </a:r>
            <a:r>
              <a:rPr lang="zh-CN" altLang="en-US" sz="1800" dirty="0" smtClean="0">
                <a:latin typeface="宋体" panose="02010600030101010101" pitchFamily="2" charset="-122"/>
                <a:ea typeface="宋体" panose="02010600030101010101" pitchFamily="2" charset="-122"/>
              </a:rPr>
              <a:t>个物种的报告。</a:t>
            </a:r>
            <a:endParaRPr lang="en-US" altLang="zh-CN" sz="1800" dirty="0" smtClean="0">
              <a:latin typeface="宋体" panose="02010600030101010101" pitchFamily="2" charset="-122"/>
              <a:ea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rPr>
              <a:t>人类目前对该物种在生物学方面的认识，内容包括系统分类学、分布、化石历史、遗传学、解剖学、生理学、行为学、生态学和保育等。</a:t>
            </a:r>
            <a:endParaRPr lang="en-US" altLang="zh-CN" sz="1800" dirty="0" smtClean="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7092821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2015</a:t>
            </a:r>
            <a:r>
              <a:rPr lang="zh-CN" altLang="en-US" dirty="0" smtClean="0"/>
              <a:t>年新刊</a:t>
            </a:r>
            <a:endParaRPr lang="en-GB" dirty="0"/>
          </a:p>
        </p:txBody>
      </p:sp>
      <p:sp>
        <p:nvSpPr>
          <p:cNvPr id="3" name="Text Placeholder 2"/>
          <p:cNvSpPr>
            <a:spLocks noGrp="1"/>
          </p:cNvSpPr>
          <p:nvPr>
            <p:ph type="body" sz="quarter" idx="13"/>
          </p:nvPr>
        </p:nvSpPr>
        <p:spPr/>
        <p:txBody>
          <a:bodyPr/>
          <a:lstStyle/>
          <a:p>
            <a:r>
              <a:rPr lang="zh-CN" altLang="en-US" dirty="0" smtClean="0">
                <a:latin typeface="宋体" panose="02010600030101010101" pitchFamily="2" charset="-122"/>
                <a:ea typeface="宋体" panose="02010600030101010101" pitchFamily="2" charset="-122"/>
              </a:rPr>
              <a:t>生命科学库（</a:t>
            </a:r>
            <a:r>
              <a:rPr lang="en-US" altLang="zh-CN" dirty="0" smtClean="0">
                <a:latin typeface="宋体" panose="02010600030101010101" pitchFamily="2" charset="-122"/>
                <a:ea typeface="宋体" panose="02010600030101010101" pitchFamily="2" charset="-122"/>
              </a:rPr>
              <a:t>14</a:t>
            </a:r>
            <a:r>
              <a:rPr lang="zh-CN" altLang="en-US" dirty="0" smtClean="0">
                <a:latin typeface="宋体" panose="02010600030101010101" pitchFamily="2" charset="-122"/>
                <a:ea typeface="宋体" panose="02010600030101010101" pitchFamily="2" charset="-122"/>
              </a:rPr>
              <a:t>本）</a:t>
            </a:r>
            <a:endParaRPr lang="en-GB" dirty="0">
              <a:latin typeface="宋体" panose="02010600030101010101" pitchFamily="2" charset="-122"/>
              <a:ea typeface="宋体" panose="02010600030101010101" pitchFamily="2" charset="-122"/>
            </a:endParaRPr>
          </a:p>
        </p:txBody>
      </p:sp>
      <p:sp>
        <p:nvSpPr>
          <p:cNvPr id="4" name="Text Placeholder 3"/>
          <p:cNvSpPr>
            <a:spLocks noGrp="1"/>
          </p:cNvSpPr>
          <p:nvPr>
            <p:ph type="body" sz="quarter" idx="14"/>
          </p:nvPr>
        </p:nvSpPr>
        <p:spPr>
          <a:xfrm>
            <a:off x="1835696" y="1988841"/>
            <a:ext cx="6912768" cy="1656184"/>
          </a:xfrm>
        </p:spPr>
        <p:txBody>
          <a:bodyPr/>
          <a:lstStyle/>
          <a:p>
            <a:pPr marL="0" indent="0">
              <a:buNone/>
            </a:pPr>
            <a:r>
              <a:rPr lang="en-US" altLang="zh-CN" sz="1800" dirty="0">
                <a:latin typeface="+mj-lt"/>
                <a:ea typeface="宋体" panose="02010600030101010101" pitchFamily="2" charset="-122"/>
              </a:rPr>
              <a:t>ILAR Journal  </a:t>
            </a:r>
            <a:r>
              <a:rPr lang="en-US" altLang="zh-CN" sz="1800" dirty="0">
                <a:latin typeface="宋体" panose="02010600030101010101" pitchFamily="2" charset="-122"/>
                <a:ea typeface="宋体" panose="02010600030101010101" pitchFamily="2" charset="-122"/>
              </a:rPr>
              <a:t>《ILAR</a:t>
            </a:r>
            <a:r>
              <a:rPr lang="zh-CN" altLang="en-US" sz="1800" dirty="0">
                <a:latin typeface="宋体" panose="02010600030101010101" pitchFamily="2" charset="-122"/>
                <a:ea typeface="宋体" panose="02010600030101010101" pitchFamily="2" charset="-122"/>
              </a:rPr>
              <a:t>期刊</a:t>
            </a:r>
            <a:r>
              <a:rPr lang="en-US" altLang="zh-CN" sz="1800" dirty="0" smtClean="0">
                <a:latin typeface="宋体" panose="02010600030101010101" pitchFamily="2" charset="-122"/>
                <a:ea typeface="宋体" panose="02010600030101010101" pitchFamily="2" charset="-122"/>
              </a:rPr>
              <a:t>》</a:t>
            </a:r>
          </a:p>
          <a:p>
            <a:r>
              <a:rPr lang="zh-CN" altLang="en-US" sz="1800" dirty="0" smtClean="0">
                <a:latin typeface="宋体" panose="02010600030101010101" pitchFamily="2" charset="-122"/>
                <a:ea typeface="宋体" panose="02010600030101010101" pitchFamily="2" charset="-122"/>
              </a:rPr>
              <a:t>实验</a:t>
            </a:r>
            <a:r>
              <a:rPr lang="zh-CN" altLang="en-US" sz="1800" dirty="0">
                <a:latin typeface="宋体" panose="02010600030101010101" pitchFamily="2" charset="-122"/>
                <a:ea typeface="宋体" panose="02010600030101010101" pitchFamily="2" charset="-122"/>
              </a:rPr>
              <a:t>动物资源研究所 </a:t>
            </a:r>
            <a:r>
              <a:rPr lang="en-GB" sz="1800" dirty="0" smtClean="0">
                <a:latin typeface="+mj-lt"/>
                <a:ea typeface="宋体" panose="02010600030101010101" pitchFamily="2" charset="-122"/>
              </a:rPr>
              <a:t>(</a:t>
            </a:r>
            <a:r>
              <a:rPr lang="en-US" sz="1800" dirty="0" smtClean="0">
                <a:latin typeface="+mj-lt"/>
                <a:ea typeface="宋体" panose="02010600030101010101" pitchFamily="2" charset="-122"/>
              </a:rPr>
              <a:t>Institute for Laboratory Animal Research</a:t>
            </a:r>
            <a:r>
              <a:rPr lang="en-GB" sz="1800" dirty="0" smtClean="0">
                <a:latin typeface="+mj-lt"/>
                <a:ea typeface="宋体" panose="02010600030101010101" pitchFamily="2" charset="-122"/>
              </a:rPr>
              <a:t>)</a:t>
            </a:r>
            <a:endParaRPr lang="en-US" sz="1800" dirty="0" smtClean="0">
              <a:latin typeface="+mj-lt"/>
              <a:ea typeface="宋体" panose="02010600030101010101" pitchFamily="2" charset="-122"/>
            </a:endParaRPr>
          </a:p>
          <a:p>
            <a:r>
              <a:rPr lang="zh-CN" altLang="en-US" sz="1800" dirty="0">
                <a:latin typeface="宋体" panose="02010600030101010101" pitchFamily="2" charset="-122"/>
                <a:ea typeface="宋体" panose="02010600030101010101" pitchFamily="2" charset="-122"/>
              </a:rPr>
              <a:t>为科研进程中动物的使用、照管及监督提供最新参考信息</a:t>
            </a:r>
            <a:r>
              <a:rPr lang="zh-CN" altLang="en-US" sz="1800" dirty="0" smtClean="0">
                <a:latin typeface="宋体" panose="02010600030101010101" pitchFamily="2" charset="-122"/>
                <a:ea typeface="宋体" panose="02010600030101010101" pitchFamily="2" charset="-122"/>
              </a:rPr>
              <a:t>。</a:t>
            </a:r>
            <a:endParaRPr lang="en-US" altLang="zh-CN" sz="1800" dirty="0" smtClean="0">
              <a:latin typeface="宋体" panose="02010600030101010101" pitchFamily="2" charset="-122"/>
              <a:ea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rPr>
              <a:t>该刊旨在</a:t>
            </a:r>
            <a:r>
              <a:rPr lang="zh-CN" altLang="en-US" sz="1800" dirty="0">
                <a:latin typeface="宋体" panose="02010600030101010101" pitchFamily="2" charset="-122"/>
                <a:ea typeface="宋体" panose="02010600030101010101" pitchFamily="2" charset="-122"/>
              </a:rPr>
              <a:t>通过对研究的审视推动实验动物的质量优化、人文关怀及适当使用，以及动物替代物的正确考量及使用。</a:t>
            </a:r>
            <a:endParaRPr lang="en-US" sz="1800" dirty="0" smtClean="0">
              <a:latin typeface="宋体" panose="02010600030101010101" pitchFamily="2" charset="-122"/>
              <a:ea typeface="宋体" panose="02010600030101010101" pitchFamily="2" charset="-122"/>
            </a:endParaRPr>
          </a:p>
        </p:txBody>
      </p:sp>
      <p:sp>
        <p:nvSpPr>
          <p:cNvPr id="6" name="Slide Number Placeholder 5"/>
          <p:cNvSpPr>
            <a:spLocks noGrp="1"/>
          </p:cNvSpPr>
          <p:nvPr>
            <p:ph type="sldNum" sz="quarter" idx="16"/>
          </p:nvPr>
        </p:nvSpPr>
        <p:spPr/>
        <p:txBody>
          <a:bodyPr/>
          <a:lstStyle/>
          <a:p>
            <a:pPr>
              <a:defRPr/>
            </a:pPr>
            <a:fld id="{88837E77-F07C-4F70-A6BE-4707747CAFDC}" type="slidenum">
              <a:rPr lang="en-US" smtClean="0"/>
              <a:pPr>
                <a:defRPr/>
              </a:pPr>
              <a:t>23</a:t>
            </a:fld>
            <a:endParaRPr lang="en-US"/>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339" y="1988840"/>
            <a:ext cx="1399405" cy="1807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945" y="4070072"/>
            <a:ext cx="1383799" cy="1807200"/>
          </a:xfrm>
          <a:prstGeom prst="rect">
            <a:avLst/>
          </a:prstGeom>
          <a:ln>
            <a:noFill/>
          </a:ln>
          <a:effectLst>
            <a:outerShdw blurRad="292100" dist="139700" dir="2700000" algn="tl" rotWithShape="0">
              <a:srgbClr val="333333">
                <a:alpha val="65000"/>
              </a:srgbClr>
            </a:outerShdw>
          </a:effectLst>
        </p:spPr>
      </p:pic>
      <p:sp>
        <p:nvSpPr>
          <p:cNvPr id="10" name="Text Placeholder 3"/>
          <p:cNvSpPr txBox="1">
            <a:spLocks/>
          </p:cNvSpPr>
          <p:nvPr/>
        </p:nvSpPr>
        <p:spPr bwMode="auto">
          <a:xfrm>
            <a:off x="1835696" y="4005064"/>
            <a:ext cx="3312368" cy="208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lvl1pPr marL="266700" indent="-266700"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1pPr>
            <a:lvl2pPr marL="625475" indent="-358775"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2pPr>
            <a:lvl3pPr marL="892175" indent="-266700"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3pPr>
            <a:lvl4pPr marL="1168400" indent="-276225"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4pPr>
            <a:lvl5pPr marL="1343025" indent="-174625" algn="l" defTabSz="457200" rtl="0" eaLnBrk="1" fontAlgn="base" hangingPunct="1">
              <a:spcBef>
                <a:spcPct val="20000"/>
              </a:spcBef>
              <a:spcAft>
                <a:spcPct val="0"/>
              </a:spcAft>
              <a:buFont typeface="Arial" charset="0"/>
              <a:buChar char="»"/>
              <a:defRPr sz="1600" kern="1200">
                <a:solidFill>
                  <a:srgbClr val="000000"/>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zh-CN" sz="1800" dirty="0">
                <a:latin typeface="+mj-lt"/>
                <a:ea typeface="宋体" panose="02010600030101010101" pitchFamily="2" charset="-122"/>
              </a:rPr>
              <a:t>Poultry Science  《</a:t>
            </a:r>
            <a:r>
              <a:rPr lang="zh-CN" altLang="en-US" sz="1800" dirty="0">
                <a:latin typeface="+mj-lt"/>
                <a:ea typeface="宋体" panose="02010600030101010101" pitchFamily="2" charset="-122"/>
              </a:rPr>
              <a:t>家禽科学</a:t>
            </a:r>
            <a:r>
              <a:rPr lang="en-US" altLang="zh-CN" sz="1800" dirty="0">
                <a:latin typeface="+mj-lt"/>
                <a:ea typeface="宋体" panose="02010600030101010101" pitchFamily="2" charset="-122"/>
              </a:rPr>
              <a:t>》</a:t>
            </a:r>
          </a:p>
          <a:p>
            <a:r>
              <a:rPr lang="en-US" altLang="zh-CN" sz="1800" dirty="0" smtClean="0">
                <a:latin typeface="宋体" panose="02010600030101010101" pitchFamily="2" charset="-122"/>
                <a:ea typeface="宋体" panose="02010600030101010101" pitchFamily="2" charset="-122"/>
              </a:rPr>
              <a:t>1908</a:t>
            </a:r>
            <a:r>
              <a:rPr lang="zh-CN" altLang="en-US" sz="1800" dirty="0" smtClean="0">
                <a:latin typeface="宋体" panose="02010600030101010101" pitchFamily="2" charset="-122"/>
                <a:ea typeface="宋体" panose="02010600030101010101" pitchFamily="2" charset="-122"/>
              </a:rPr>
              <a:t>年</a:t>
            </a:r>
            <a:endParaRPr lang="en-GB" sz="1800" dirty="0" smtClean="0">
              <a:latin typeface="宋体" panose="02010600030101010101" pitchFamily="2" charset="-122"/>
              <a:ea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rPr>
              <a:t>家禽科学协会</a:t>
            </a:r>
            <a:r>
              <a:rPr lang="zh-CN" altLang="en-US" sz="1800" dirty="0" smtClean="0">
                <a:latin typeface="+mj-lt"/>
                <a:ea typeface="宋体" panose="02010600030101010101" pitchFamily="2" charset="-122"/>
              </a:rPr>
              <a:t>（</a:t>
            </a:r>
            <a:r>
              <a:rPr lang="en-GB" altLang="zh-CN" sz="1800" dirty="0" smtClean="0">
                <a:latin typeface="+mj-lt"/>
                <a:ea typeface="宋体" panose="02010600030101010101" pitchFamily="2" charset="-122"/>
              </a:rPr>
              <a:t>Poultry Science Association</a:t>
            </a:r>
            <a:r>
              <a:rPr lang="zh-CN" altLang="en-GB" sz="1800" dirty="0" smtClean="0">
                <a:latin typeface="+mj-lt"/>
                <a:ea typeface="宋体" panose="02010600030101010101" pitchFamily="2" charset="-122"/>
              </a:rPr>
              <a:t>，</a:t>
            </a:r>
            <a:r>
              <a:rPr lang="en-GB" altLang="zh-CN" sz="1800" dirty="0" smtClean="0">
                <a:latin typeface="+mj-lt"/>
                <a:ea typeface="宋体" panose="02010600030101010101" pitchFamily="2" charset="-122"/>
              </a:rPr>
              <a:t>PSA</a:t>
            </a:r>
            <a:r>
              <a:rPr lang="zh-CN" altLang="en-GB" sz="1800" dirty="0" smtClean="0">
                <a:latin typeface="+mj-lt"/>
                <a:ea typeface="宋体" panose="02010600030101010101" pitchFamily="2" charset="-122"/>
              </a:rPr>
              <a:t>）</a:t>
            </a:r>
            <a:endParaRPr lang="en-US" altLang="zh-CN" sz="1800" dirty="0" smtClean="0">
              <a:latin typeface="+mj-lt"/>
              <a:ea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rPr>
              <a:t>该刊对家禽领域前沿研究成果的传播发挥着关键性作用，在</a:t>
            </a:r>
            <a:r>
              <a:rPr lang="en-US" altLang="zh-CN" sz="1800" dirty="0" smtClean="0">
                <a:latin typeface="宋体" panose="02010600030101010101" pitchFamily="2" charset="-122"/>
                <a:ea typeface="宋体" panose="02010600030101010101" pitchFamily="2" charset="-122"/>
              </a:rPr>
              <a:t>ISI</a:t>
            </a:r>
            <a:r>
              <a:rPr lang="zh-CN" altLang="en-US" sz="1800" dirty="0" smtClean="0">
                <a:latin typeface="宋体" panose="02010600030101010101" pitchFamily="2" charset="-122"/>
                <a:ea typeface="宋体" panose="02010600030101010101" pitchFamily="2" charset="-122"/>
              </a:rPr>
              <a:t>收录的农业、乳业与动物科学类期刊影响因子排名中一直稳居前列。</a:t>
            </a:r>
            <a:endParaRPr lang="en-GB" sz="1800" dirty="0">
              <a:latin typeface="宋体" panose="02010600030101010101" pitchFamily="2" charset="-122"/>
              <a:ea typeface="宋体" panose="02010600030101010101" pitchFamily="2" charset="-122"/>
            </a:endParaRPr>
          </a:p>
        </p:txBody>
      </p:sp>
      <p:pic>
        <p:nvPicPr>
          <p:cNvPr id="2048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336" y="3933056"/>
            <a:ext cx="1383798" cy="1952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3"/>
          <p:cNvSpPr txBox="1">
            <a:spLocks/>
          </p:cNvSpPr>
          <p:nvPr/>
        </p:nvSpPr>
        <p:spPr bwMode="auto">
          <a:xfrm>
            <a:off x="5148064" y="3717032"/>
            <a:ext cx="2448272" cy="230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lvl1pPr marL="266700" indent="-266700"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1pPr>
            <a:lvl2pPr marL="625475" indent="-358775"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2pPr>
            <a:lvl3pPr marL="892175" indent="-266700"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3pPr>
            <a:lvl4pPr marL="1168400" indent="-276225"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4pPr>
            <a:lvl5pPr marL="1343025" indent="-174625" algn="l" defTabSz="457200" rtl="0" eaLnBrk="1" fontAlgn="base" hangingPunct="1">
              <a:spcBef>
                <a:spcPct val="20000"/>
              </a:spcBef>
              <a:spcAft>
                <a:spcPct val="0"/>
              </a:spcAft>
              <a:buFont typeface="Arial" charset="0"/>
              <a:buChar char="»"/>
              <a:defRPr sz="1600" kern="1200">
                <a:solidFill>
                  <a:srgbClr val="000000"/>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zh-CN" sz="1800" dirty="0">
                <a:latin typeface="+mj-lt"/>
                <a:ea typeface="宋体" panose="02010600030101010101" pitchFamily="2" charset="-122"/>
              </a:rPr>
              <a:t>Journal of Applied </a:t>
            </a:r>
            <a:br>
              <a:rPr lang="en-US" altLang="zh-CN" sz="1800" dirty="0">
                <a:latin typeface="+mj-lt"/>
                <a:ea typeface="宋体" panose="02010600030101010101" pitchFamily="2" charset="-122"/>
              </a:rPr>
            </a:br>
            <a:r>
              <a:rPr lang="en-US" altLang="zh-CN" sz="1800" dirty="0">
                <a:latin typeface="+mj-lt"/>
                <a:ea typeface="宋体" panose="02010600030101010101" pitchFamily="2" charset="-122"/>
              </a:rPr>
              <a:t>Poultry </a:t>
            </a:r>
            <a:r>
              <a:rPr lang="en-US" altLang="zh-CN" sz="1800" dirty="0" smtClean="0">
                <a:latin typeface="+mj-lt"/>
                <a:ea typeface="宋体" panose="02010600030101010101" pitchFamily="2" charset="-122"/>
              </a:rPr>
              <a:t>Research</a:t>
            </a:r>
          </a:p>
          <a:p>
            <a:pPr marL="0" indent="0">
              <a:buNone/>
            </a:pPr>
            <a:r>
              <a:rPr lang="en-US" altLang="zh-CN" sz="1800" dirty="0">
                <a:latin typeface="+mj-lt"/>
                <a:ea typeface="宋体" panose="02010600030101010101" pitchFamily="2" charset="-122"/>
              </a:rPr>
              <a:t>《</a:t>
            </a:r>
            <a:r>
              <a:rPr lang="zh-CN" altLang="en-US" sz="1800" dirty="0">
                <a:latin typeface="+mj-lt"/>
                <a:ea typeface="宋体" panose="02010600030101010101" pitchFamily="2" charset="-122"/>
              </a:rPr>
              <a:t>家禽应用研究期刊</a:t>
            </a:r>
            <a:r>
              <a:rPr lang="en-US" altLang="zh-CN" sz="1800" dirty="0">
                <a:latin typeface="+mj-lt"/>
                <a:ea typeface="宋体" panose="02010600030101010101" pitchFamily="2" charset="-122"/>
              </a:rPr>
              <a:t>》</a:t>
            </a:r>
          </a:p>
          <a:p>
            <a:r>
              <a:rPr lang="zh-CN" altLang="en-US" sz="1800" dirty="0" smtClean="0">
                <a:latin typeface="宋体" panose="02010600030101010101" pitchFamily="2" charset="-122"/>
                <a:ea typeface="宋体" panose="02010600030101010101" pitchFamily="2" charset="-122"/>
              </a:rPr>
              <a:t>原创研究报告、领域报告，以及对近期应用主题的综述。</a:t>
            </a:r>
            <a:endParaRPr lang="en-US" altLang="zh-CN" sz="1800" dirty="0" smtClean="0">
              <a:latin typeface="宋体" panose="02010600030101010101" pitchFamily="2" charset="-122"/>
              <a:ea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rPr>
              <a:t>该刊鼓励通过科学方法来解决实际问题，内容通俗易懂，有着广泛的读者群。</a:t>
            </a:r>
            <a:endParaRPr lang="en-GB" sz="1800" dirty="0" smtClean="0">
              <a:latin typeface="宋体" panose="02010600030101010101" pitchFamily="2" charset="-122"/>
              <a:ea typeface="宋体" panose="02010600030101010101" pitchFamily="2" charset="-122"/>
            </a:endParaRPr>
          </a:p>
          <a:p>
            <a:endParaRPr lang="en-GB" sz="18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6083674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Title 1"/>
          <p:cNvSpPr>
            <a:spLocks noGrp="1"/>
          </p:cNvSpPr>
          <p:nvPr>
            <p:ph type="title"/>
          </p:nvPr>
        </p:nvSpPr>
        <p:spPr/>
        <p:txBody>
          <a:bodyPr/>
          <a:lstStyle/>
          <a:p>
            <a:r>
              <a:rPr lang="en-US" altLang="zh-CN" smtClean="0">
                <a:ea typeface="ＭＳ Ｐゴシック" pitchFamily="34" charset="-128"/>
              </a:rPr>
              <a:t>2015</a:t>
            </a:r>
            <a:r>
              <a:rPr lang="zh-CN" altLang="en-US" smtClean="0">
                <a:ea typeface="ＭＳ Ｐゴシック" pitchFamily="34" charset="-128"/>
              </a:rPr>
              <a:t>年新刊</a:t>
            </a:r>
            <a:endParaRPr lang="en-GB" altLang="en-US" smtClean="0">
              <a:ea typeface="ＭＳ Ｐゴシック" pitchFamily="34" charset="-128"/>
            </a:endParaRPr>
          </a:p>
        </p:txBody>
      </p:sp>
      <p:sp>
        <p:nvSpPr>
          <p:cNvPr id="915459" name="Text Placeholder 2"/>
          <p:cNvSpPr>
            <a:spLocks noGrp="1"/>
          </p:cNvSpPr>
          <p:nvPr>
            <p:ph type="body" sz="quarter" idx="13"/>
          </p:nvPr>
        </p:nvSpPr>
        <p:spPr>
          <a:xfrm>
            <a:off x="287338" y="1270000"/>
            <a:ext cx="6937375" cy="485775"/>
          </a:xfrm>
        </p:spPr>
        <p:txBody>
          <a:bodyPr/>
          <a:lstStyle/>
          <a:p>
            <a:pPr>
              <a:spcBef>
                <a:spcPct val="0"/>
              </a:spcBef>
            </a:pPr>
            <a:r>
              <a:rPr lang="zh-CN" altLang="en-US" sz="2800" smtClean="0">
                <a:latin typeface="宋体" pitchFamily="2" charset="-122"/>
                <a:ea typeface="宋体" pitchFamily="2" charset="-122"/>
              </a:rPr>
              <a:t>社会科学库（</a:t>
            </a:r>
            <a:r>
              <a:rPr lang="en-US" altLang="zh-CN" sz="2800" smtClean="0">
                <a:latin typeface="宋体" pitchFamily="2" charset="-122"/>
                <a:ea typeface="宋体" pitchFamily="2" charset="-122"/>
              </a:rPr>
              <a:t>3</a:t>
            </a:r>
            <a:r>
              <a:rPr lang="zh-CN" altLang="en-US" sz="2800" smtClean="0">
                <a:latin typeface="宋体" pitchFamily="2" charset="-122"/>
                <a:ea typeface="宋体" pitchFamily="2" charset="-122"/>
              </a:rPr>
              <a:t>本）</a:t>
            </a:r>
            <a:endParaRPr lang="en-GB" altLang="en-US" sz="2800" smtClean="0">
              <a:latin typeface="宋体" pitchFamily="2" charset="-122"/>
              <a:ea typeface="宋体" pitchFamily="2" charset="-122"/>
            </a:endParaRPr>
          </a:p>
        </p:txBody>
      </p:sp>
      <p:sp>
        <p:nvSpPr>
          <p:cNvPr id="4" name="Text Placeholder 3"/>
          <p:cNvSpPr>
            <a:spLocks noGrp="1"/>
          </p:cNvSpPr>
          <p:nvPr>
            <p:ph type="body" sz="quarter" idx="14"/>
          </p:nvPr>
        </p:nvSpPr>
        <p:spPr>
          <a:xfrm>
            <a:off x="1835150" y="2111375"/>
            <a:ext cx="3816350" cy="1677988"/>
          </a:xfrm>
        </p:spPr>
        <p:txBody>
          <a:bodyPr/>
          <a:lstStyle/>
          <a:p>
            <a:pPr marL="0" indent="0">
              <a:buFont typeface="Arial" charset="0"/>
              <a:buNone/>
              <a:defRPr/>
            </a:pPr>
            <a:r>
              <a:rPr lang="en-US" altLang="zh-CN" sz="1800" dirty="0">
                <a:latin typeface="+mj-lt"/>
                <a:ea typeface="宋体" panose="02010600030101010101" pitchFamily="2" charset="-122"/>
              </a:rPr>
              <a:t>Economic Policy  《</a:t>
            </a:r>
            <a:r>
              <a:rPr lang="zh-CN" altLang="en-US" sz="1800" dirty="0">
                <a:latin typeface="+mj-lt"/>
                <a:ea typeface="宋体" panose="02010600030101010101" pitchFamily="2" charset="-122"/>
              </a:rPr>
              <a:t>经济政策</a:t>
            </a:r>
            <a:r>
              <a:rPr lang="en-US" altLang="zh-CN" sz="1800" dirty="0" smtClean="0">
                <a:latin typeface="+mj-lt"/>
                <a:ea typeface="宋体" panose="02010600030101010101" pitchFamily="2" charset="-122"/>
              </a:rPr>
              <a:t>》</a:t>
            </a:r>
            <a:endParaRPr lang="en-US" altLang="zh-CN" sz="1800" dirty="0">
              <a:latin typeface="+mj-lt"/>
              <a:ea typeface="宋体" panose="02010600030101010101" pitchFamily="2" charset="-122"/>
            </a:endParaRPr>
          </a:p>
          <a:p>
            <a:pPr>
              <a:defRPr/>
            </a:pPr>
            <a:r>
              <a:rPr lang="zh-CN" altLang="en-US" sz="1800" dirty="0" smtClean="0">
                <a:latin typeface="宋体" panose="02010600030101010101" pitchFamily="2" charset="-122"/>
                <a:ea typeface="宋体" panose="02010600030101010101" pitchFamily="2" charset="-122"/>
              </a:rPr>
              <a:t>隶属于</a:t>
            </a:r>
            <a:r>
              <a:rPr lang="zh-CN" altLang="en-US" sz="1800" dirty="0">
                <a:latin typeface="宋体" panose="02010600030101010101" pitchFamily="2" charset="-122"/>
                <a:ea typeface="宋体" panose="02010600030101010101" pitchFamily="2" charset="-122"/>
              </a:rPr>
              <a:t>英国经济政策研究中心、巴黎经济学院、慕尼黑大学经济</a:t>
            </a:r>
            <a:r>
              <a:rPr lang="zh-CN" altLang="en-US" sz="1800" dirty="0" smtClean="0">
                <a:latin typeface="宋体" panose="02010600030101010101" pitchFamily="2" charset="-122"/>
                <a:ea typeface="宋体" panose="02010600030101010101" pitchFamily="2" charset="-122"/>
              </a:rPr>
              <a:t>研究中心</a:t>
            </a:r>
            <a:endParaRPr lang="en-GB" altLang="zh-CN" sz="1800" dirty="0" smtClean="0">
              <a:latin typeface="宋体" panose="02010600030101010101" pitchFamily="2" charset="-122"/>
              <a:ea typeface="宋体" panose="02010600030101010101" pitchFamily="2" charset="-122"/>
            </a:endParaRPr>
          </a:p>
          <a:p>
            <a:pPr>
              <a:defRPr/>
            </a:pPr>
            <a:r>
              <a:rPr lang="zh-CN" altLang="en-US" sz="1800" dirty="0" smtClean="0">
                <a:latin typeface="宋体" panose="02010600030101010101" pitchFamily="2" charset="-122"/>
                <a:ea typeface="宋体" panose="02010600030101010101" pitchFamily="2" charset="-122"/>
              </a:rPr>
              <a:t>对当今的政策话题进行分析并对未来政策进行预测</a:t>
            </a:r>
            <a:endParaRPr lang="en-US" altLang="zh-CN" sz="1800" dirty="0" smtClean="0">
              <a:latin typeface="宋体" panose="02010600030101010101" pitchFamily="2" charset="-122"/>
              <a:ea typeface="宋体" panose="02010600030101010101" pitchFamily="2" charset="-122"/>
            </a:endParaRPr>
          </a:p>
          <a:p>
            <a:pPr>
              <a:defRPr/>
            </a:pPr>
            <a:r>
              <a:rPr lang="zh-CN" altLang="en-US" sz="1800" dirty="0" smtClean="0">
                <a:latin typeface="宋体" panose="02010600030101010101" pitchFamily="2" charset="-122"/>
                <a:ea typeface="宋体" panose="02010600030101010101" pitchFamily="2" charset="-122"/>
              </a:rPr>
              <a:t>邀请作者进行投稿</a:t>
            </a:r>
            <a:endParaRPr lang="en-US" altLang="zh-CN" sz="1800" dirty="0" smtClean="0">
              <a:latin typeface="宋体" panose="02010600030101010101" pitchFamily="2" charset="-122"/>
              <a:ea typeface="宋体" panose="02010600030101010101" pitchFamily="2" charset="-122"/>
            </a:endParaRPr>
          </a:p>
          <a:p>
            <a:pPr>
              <a:defRPr/>
            </a:pPr>
            <a:endParaRPr lang="en-GB" sz="1800" dirty="0" smtClean="0">
              <a:latin typeface="宋体" panose="02010600030101010101" pitchFamily="2" charset="-122"/>
              <a:ea typeface="宋体" panose="02010600030101010101" pitchFamily="2" charset="-122"/>
            </a:endParaRPr>
          </a:p>
          <a:p>
            <a:pPr>
              <a:defRPr/>
            </a:pPr>
            <a:endParaRPr lang="en-GB" sz="1800" dirty="0">
              <a:latin typeface="宋体" panose="02010600030101010101" pitchFamily="2" charset="-122"/>
              <a:ea typeface="宋体" panose="02010600030101010101" pitchFamily="2" charset="-122"/>
            </a:endParaRPr>
          </a:p>
        </p:txBody>
      </p:sp>
      <p:sp>
        <p:nvSpPr>
          <p:cNvPr id="915461" name="Footer Placeholder 4"/>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b="0" smtClean="0">
              <a:solidFill>
                <a:srgbClr val="747679"/>
              </a:solidFill>
            </a:endParaRPr>
          </a:p>
        </p:txBody>
      </p:sp>
      <p:sp>
        <p:nvSpPr>
          <p:cNvPr id="915462" name="Slide Number Placeholder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E5C142CC-2D44-405E-9E31-7196AAA95AA3}" type="slidenum">
              <a:rPr lang="en-US" altLang="en-US" smtClean="0">
                <a:solidFill>
                  <a:srgbClr val="898C94"/>
                </a:solidFill>
              </a:rPr>
              <a:pPr fontAlgn="base">
                <a:spcBef>
                  <a:spcPct val="0"/>
                </a:spcBef>
                <a:spcAft>
                  <a:spcPct val="0"/>
                </a:spcAft>
              </a:pPr>
              <a:t>24</a:t>
            </a:fld>
            <a:endParaRPr lang="en-US" altLang="en-US" smtClean="0">
              <a:solidFill>
                <a:srgbClr val="898C94"/>
              </a:solidFill>
            </a:endParaRPr>
          </a:p>
        </p:txBody>
      </p:sp>
      <p:pic>
        <p:nvPicPr>
          <p:cNvPr id="7" name="Picture 6"/>
          <p:cNvPicPr>
            <a:picLocks noChangeAspect="1"/>
          </p:cNvPicPr>
          <p:nvPr/>
        </p:nvPicPr>
        <p:blipFill>
          <a:blip r:embed="rId3"/>
          <a:stretch>
            <a:fillRect/>
          </a:stretch>
        </p:blipFill>
        <p:spPr>
          <a:xfrm>
            <a:off x="287338" y="2111375"/>
            <a:ext cx="1406525" cy="1806575"/>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4"/>
          <a:srcRect/>
          <a:stretch>
            <a:fillRect/>
          </a:stretch>
        </p:blipFill>
        <p:spPr bwMode="auto">
          <a:xfrm>
            <a:off x="358775" y="4400550"/>
            <a:ext cx="1263650" cy="1806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0" name="Text Placeholder 3"/>
          <p:cNvSpPr txBox="1">
            <a:spLocks/>
          </p:cNvSpPr>
          <p:nvPr/>
        </p:nvSpPr>
        <p:spPr bwMode="auto">
          <a:xfrm>
            <a:off x="1835150" y="4400550"/>
            <a:ext cx="381635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lstStyle>
            <a:lvl1pPr marL="266700" indent="-266700"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1pPr>
            <a:lvl2pPr marL="625475" indent="-358775"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2pPr>
            <a:lvl3pPr marL="892175" indent="-266700"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3pPr>
            <a:lvl4pPr marL="1168400" indent="-276225"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4pPr>
            <a:lvl5pPr marL="1343025" indent="-174625" algn="l" defTabSz="457200" rtl="0" eaLnBrk="1" fontAlgn="base" hangingPunct="1">
              <a:spcBef>
                <a:spcPct val="20000"/>
              </a:spcBef>
              <a:spcAft>
                <a:spcPct val="0"/>
              </a:spcAft>
              <a:buFont typeface="Arial" charset="0"/>
              <a:buChar char="»"/>
              <a:defRPr sz="1600" kern="1200">
                <a:solidFill>
                  <a:srgbClr val="000000"/>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r>
              <a:rPr lang="en-US" altLang="zh-CN" sz="1800" dirty="0">
                <a:solidFill>
                  <a:schemeClr val="bg2">
                    <a:lumMod val="10000"/>
                  </a:schemeClr>
                </a:solidFill>
                <a:ea typeface="宋体" panose="02010600030101010101" pitchFamily="2" charset="-122"/>
              </a:rPr>
              <a:t>Social Problems 《</a:t>
            </a:r>
            <a:r>
              <a:rPr lang="zh-CN" altLang="en-US" sz="1800" dirty="0">
                <a:solidFill>
                  <a:schemeClr val="bg2">
                    <a:lumMod val="10000"/>
                  </a:schemeClr>
                </a:solidFill>
                <a:ea typeface="宋体" panose="02010600030101010101" pitchFamily="2" charset="-122"/>
              </a:rPr>
              <a:t>社会问题</a:t>
            </a:r>
            <a:r>
              <a:rPr lang="en-US" altLang="zh-CN" sz="1800" dirty="0" smtClean="0">
                <a:solidFill>
                  <a:schemeClr val="bg2">
                    <a:lumMod val="10000"/>
                  </a:schemeClr>
                </a:solidFill>
                <a:ea typeface="宋体" panose="02010600030101010101" pitchFamily="2" charset="-122"/>
              </a:rPr>
              <a:t>》</a:t>
            </a:r>
            <a:endParaRPr lang="en-US" altLang="zh-CN" sz="1800" dirty="0">
              <a:solidFill>
                <a:schemeClr val="bg2">
                  <a:lumMod val="10000"/>
                </a:schemeClr>
              </a:solidFill>
              <a:ea typeface="宋体" panose="02010600030101010101" pitchFamily="2" charset="-122"/>
            </a:endParaRPr>
          </a:p>
          <a:p>
            <a:pPr>
              <a:defRPr/>
            </a:pPr>
            <a:r>
              <a:rPr lang="zh-CN" altLang="en-US" sz="1800" dirty="0" smtClean="0">
                <a:solidFill>
                  <a:schemeClr val="bg2">
                    <a:lumMod val="10000"/>
                  </a:schemeClr>
                </a:solidFill>
                <a:latin typeface="宋体" panose="02010600030101010101" pitchFamily="2" charset="-122"/>
                <a:ea typeface="宋体" panose="02010600030101010101" pitchFamily="2" charset="-122"/>
              </a:rPr>
              <a:t>社会问题研究学会</a:t>
            </a:r>
            <a:r>
              <a:rPr lang="zh-CN" altLang="en-US" sz="1800" dirty="0" smtClean="0">
                <a:solidFill>
                  <a:schemeClr val="bg2">
                    <a:lumMod val="10000"/>
                  </a:schemeClr>
                </a:solidFill>
              </a:rPr>
              <a:t>（</a:t>
            </a:r>
            <a:r>
              <a:rPr lang="en-GB" sz="1800" dirty="0" smtClean="0">
                <a:solidFill>
                  <a:schemeClr val="bg2">
                    <a:lumMod val="10000"/>
                  </a:schemeClr>
                </a:solidFill>
              </a:rPr>
              <a:t>Society for the Study of Social Problems）</a:t>
            </a:r>
            <a:r>
              <a:rPr lang="zh-CN" altLang="en-US" sz="1800" dirty="0" smtClean="0">
                <a:solidFill>
                  <a:schemeClr val="bg2">
                    <a:lumMod val="10000"/>
                  </a:schemeClr>
                </a:solidFill>
                <a:latin typeface="SimSun" panose="02010600030101010101" pitchFamily="2" charset="-122"/>
                <a:ea typeface="SimSun" panose="02010600030101010101" pitchFamily="2" charset="-122"/>
              </a:rPr>
              <a:t>官方期刊</a:t>
            </a:r>
            <a:endParaRPr lang="en-US" altLang="zh-CN" sz="1800" dirty="0" smtClean="0">
              <a:solidFill>
                <a:schemeClr val="bg2">
                  <a:lumMod val="10000"/>
                </a:schemeClr>
              </a:solidFill>
              <a:latin typeface="SimSun" panose="02010600030101010101" pitchFamily="2" charset="-122"/>
              <a:ea typeface="SimSun" panose="02010600030101010101" pitchFamily="2" charset="-122"/>
            </a:endParaRPr>
          </a:p>
          <a:p>
            <a:pPr>
              <a:defRPr/>
            </a:pPr>
            <a:r>
              <a:rPr lang="zh-CN" altLang="en-US" sz="1800" dirty="0" smtClean="0">
                <a:solidFill>
                  <a:schemeClr val="bg2">
                    <a:lumMod val="10000"/>
                  </a:schemeClr>
                </a:solidFill>
                <a:latin typeface="宋体" panose="02010600030101010101" pitchFamily="2" charset="-122"/>
                <a:ea typeface="宋体" panose="02010600030101010101" pitchFamily="2" charset="-122"/>
              </a:rPr>
              <a:t>推动并保护显著社会问题的社会学研究及教学</a:t>
            </a:r>
            <a:endParaRPr lang="en-US" altLang="zh-CN" sz="1800" dirty="0" smtClean="0">
              <a:solidFill>
                <a:schemeClr val="bg2">
                  <a:lumMod val="10000"/>
                </a:schemeClr>
              </a:solidFill>
              <a:latin typeface="宋体" panose="02010600030101010101" pitchFamily="2" charset="-122"/>
              <a:ea typeface="宋体" panose="02010600030101010101" pitchFamily="2" charset="-122"/>
            </a:endParaRPr>
          </a:p>
          <a:p>
            <a:pPr marL="0" indent="0">
              <a:buFont typeface="Arial" charset="0"/>
              <a:buNone/>
              <a:defRPr/>
            </a:pPr>
            <a:endParaRPr lang="en-GB" sz="1800" dirty="0" smtClean="0">
              <a:solidFill>
                <a:schemeClr val="bg2">
                  <a:lumMod val="10000"/>
                </a:schemeClr>
              </a:solidFill>
              <a:latin typeface="宋体" panose="02010600030101010101" pitchFamily="2" charset="-122"/>
              <a:ea typeface="宋体" panose="02010600030101010101" pitchFamily="2" charset="-122"/>
            </a:endParaRPr>
          </a:p>
          <a:p>
            <a:pPr>
              <a:defRPr/>
            </a:pPr>
            <a:endParaRPr lang="en-GB" sz="1800" dirty="0">
              <a:solidFill>
                <a:schemeClr val="bg2">
                  <a:lumMod val="10000"/>
                </a:schemeClr>
              </a:solidFill>
              <a:latin typeface="宋体" panose="02010600030101010101" pitchFamily="2" charset="-122"/>
              <a:ea typeface="宋体" panose="02010600030101010101" pitchFamily="2" charset="-122"/>
            </a:endParaRPr>
          </a:p>
        </p:txBody>
      </p:sp>
      <p:pic>
        <p:nvPicPr>
          <p:cNvPr id="22530" name="Picture 2" descr="The Monist"/>
          <p:cNvPicPr>
            <a:picLocks noChangeAspect="1" noChangeArrowheads="1"/>
          </p:cNvPicPr>
          <p:nvPr/>
        </p:nvPicPr>
        <p:blipFill>
          <a:blip r:embed="rId5"/>
          <a:srcRect/>
          <a:stretch>
            <a:fillRect/>
          </a:stretch>
        </p:blipFill>
        <p:spPr bwMode="auto">
          <a:xfrm>
            <a:off x="7596188" y="2106613"/>
            <a:ext cx="1223962" cy="1860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 Placeholder 3"/>
          <p:cNvSpPr txBox="1">
            <a:spLocks/>
          </p:cNvSpPr>
          <p:nvPr/>
        </p:nvSpPr>
        <p:spPr bwMode="auto">
          <a:xfrm>
            <a:off x="5795963" y="4127500"/>
            <a:ext cx="3024187"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lstStyle>
            <a:lvl1pPr marL="266700" indent="-266700"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1pPr>
            <a:lvl2pPr marL="625475" indent="-358775" algn="l" defTabSz="457200" rtl="0" eaLnBrk="1" fontAlgn="base" hangingPunct="1">
              <a:spcBef>
                <a:spcPct val="20000"/>
              </a:spcBef>
              <a:spcAft>
                <a:spcPct val="0"/>
              </a:spcAft>
              <a:buFont typeface="Arial" charset="0"/>
              <a:buChar char="–"/>
              <a:defRPr sz="2400" kern="1200">
                <a:solidFill>
                  <a:srgbClr val="000000"/>
                </a:solidFill>
                <a:latin typeface="+mn-lt"/>
                <a:ea typeface="ＭＳ Ｐゴシック" pitchFamily="-112" charset="-128"/>
                <a:cs typeface="+mn-cs"/>
              </a:defRPr>
            </a:lvl2pPr>
            <a:lvl3pPr marL="892175" indent="-266700"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3pPr>
            <a:lvl4pPr marL="1168400" indent="-276225" algn="l" defTabSz="457200" rtl="0" eaLnBrk="1" fontAlgn="base" hangingPunct="1">
              <a:spcBef>
                <a:spcPct val="20000"/>
              </a:spcBef>
              <a:spcAft>
                <a:spcPct val="0"/>
              </a:spcAft>
              <a:buFont typeface="Arial" charset="0"/>
              <a:buChar char="–"/>
              <a:defRPr sz="2000" kern="1200">
                <a:solidFill>
                  <a:srgbClr val="000000"/>
                </a:solidFill>
                <a:latin typeface="+mn-lt"/>
                <a:ea typeface="ＭＳ Ｐゴシック" pitchFamily="-112" charset="-128"/>
                <a:cs typeface="+mn-cs"/>
              </a:defRPr>
            </a:lvl4pPr>
            <a:lvl5pPr marL="1343025" indent="-174625" algn="l" defTabSz="457200" rtl="0" eaLnBrk="1" fontAlgn="base" hangingPunct="1">
              <a:spcBef>
                <a:spcPct val="20000"/>
              </a:spcBef>
              <a:spcAft>
                <a:spcPct val="0"/>
              </a:spcAft>
              <a:buFont typeface="Arial" charset="0"/>
              <a:buChar char="»"/>
              <a:defRPr sz="1600" kern="1200">
                <a:solidFill>
                  <a:srgbClr val="000000"/>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r>
              <a:rPr lang="en-US" altLang="zh-CN" sz="1800" dirty="0" smtClean="0">
                <a:ea typeface="宋体" panose="02010600030101010101" pitchFamily="2" charset="-122"/>
              </a:rPr>
              <a:t>The Monist 《</a:t>
            </a:r>
            <a:r>
              <a:rPr lang="zh-CN" altLang="en-US" sz="1800" dirty="0">
                <a:ea typeface="宋体" panose="02010600030101010101" pitchFamily="2" charset="-122"/>
              </a:rPr>
              <a:t>一元论者</a:t>
            </a:r>
            <a:r>
              <a:rPr lang="en-US" altLang="zh-CN" sz="1800" dirty="0" smtClean="0">
                <a:ea typeface="宋体" panose="02010600030101010101" pitchFamily="2" charset="-122"/>
              </a:rPr>
              <a:t>》</a:t>
            </a:r>
          </a:p>
          <a:p>
            <a:pPr>
              <a:defRPr/>
            </a:pPr>
            <a:r>
              <a:rPr lang="en-US" altLang="zh-CN" sz="1800" dirty="0">
                <a:latin typeface="宋体" panose="02010600030101010101" pitchFamily="2" charset="-122"/>
                <a:ea typeface="宋体" panose="02010600030101010101" pitchFamily="2" charset="-122"/>
              </a:rPr>
              <a:t>1888</a:t>
            </a:r>
            <a:r>
              <a:rPr lang="zh-CN" altLang="en-US" sz="1800" dirty="0">
                <a:latin typeface="宋体" panose="02010600030101010101" pitchFamily="2" charset="-122"/>
                <a:ea typeface="宋体" panose="02010600030101010101" pitchFamily="2" charset="-122"/>
              </a:rPr>
              <a:t>年创刊，哲学领域最早且最重要的期刊之一</a:t>
            </a:r>
          </a:p>
          <a:p>
            <a:pPr>
              <a:defRPr/>
            </a:pPr>
            <a:r>
              <a:rPr lang="zh-CN" altLang="en-US" sz="1800" dirty="0" smtClean="0">
                <a:latin typeface="宋体" panose="02010600030101010101" pitchFamily="2" charset="-122"/>
                <a:ea typeface="宋体" panose="02010600030101010101" pitchFamily="2" charset="-122"/>
              </a:rPr>
              <a:t>隶属于</a:t>
            </a:r>
            <a:r>
              <a:rPr lang="en-US" altLang="zh-CN" sz="1800" dirty="0" err="1">
                <a:latin typeface="宋体" panose="02010600030101010101" pitchFamily="2" charset="-122"/>
                <a:ea typeface="宋体" panose="02010600030101010101" pitchFamily="2" charset="-122"/>
              </a:rPr>
              <a:t>Hegeler</a:t>
            </a:r>
            <a:r>
              <a:rPr lang="en-US" altLang="zh-CN" sz="1800" dirty="0">
                <a:latin typeface="宋体" panose="02010600030101010101" pitchFamily="2" charset="-122"/>
                <a:ea typeface="宋体" panose="02010600030101010101" pitchFamily="2" charset="-122"/>
              </a:rPr>
              <a:t> Institute </a:t>
            </a:r>
          </a:p>
          <a:p>
            <a:pPr>
              <a:defRPr/>
            </a:pPr>
            <a:r>
              <a:rPr lang="zh-CN" altLang="en-US" sz="1800" dirty="0" smtClean="0">
                <a:latin typeface="宋体" panose="02010600030101010101" pitchFamily="2" charset="-122"/>
                <a:ea typeface="宋体" panose="02010600030101010101" pitchFamily="2" charset="-122"/>
              </a:rPr>
              <a:t>每</a:t>
            </a:r>
            <a:r>
              <a:rPr lang="zh-CN" altLang="en-US" sz="1800" dirty="0">
                <a:latin typeface="宋体" panose="02010600030101010101" pitchFamily="2" charset="-122"/>
                <a:ea typeface="宋体" panose="02010600030101010101" pitchFamily="2" charset="-122"/>
              </a:rPr>
              <a:t>期均设定特定主题进行约稿</a:t>
            </a:r>
          </a:p>
          <a:p>
            <a:pPr>
              <a:defRPr/>
            </a:pPr>
            <a:endParaRPr lang="en-GB" sz="1800" dirty="0" smtClean="0">
              <a:latin typeface="宋体" panose="02010600030101010101" pitchFamily="2" charset="-122"/>
              <a:ea typeface="宋体" panose="02010600030101010101" pitchFamily="2" charset="-122"/>
            </a:endParaRPr>
          </a:p>
          <a:p>
            <a:pPr>
              <a:defRPr/>
            </a:pPr>
            <a:endParaRPr lang="en-GB" sz="18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855876556"/>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2015</a:t>
            </a:r>
            <a:r>
              <a:rPr lang="zh-CN" altLang="en-US" dirty="0" smtClean="0"/>
              <a:t>年新刊</a:t>
            </a:r>
            <a:endParaRPr lang="en-GB" dirty="0"/>
          </a:p>
        </p:txBody>
      </p:sp>
      <p:sp>
        <p:nvSpPr>
          <p:cNvPr id="3" name="Text Placeholder 2"/>
          <p:cNvSpPr>
            <a:spLocks noGrp="1"/>
          </p:cNvSpPr>
          <p:nvPr>
            <p:ph type="body" sz="quarter" idx="13"/>
          </p:nvPr>
        </p:nvSpPr>
        <p:spPr/>
        <p:txBody>
          <a:bodyPr/>
          <a:lstStyle/>
          <a:p>
            <a:r>
              <a:rPr lang="zh-CN" altLang="en-US" dirty="0" smtClean="0">
                <a:latin typeface="SimSun" panose="02010600030101010101" pitchFamily="2" charset="-122"/>
                <a:ea typeface="SimSun" panose="02010600030101010101" pitchFamily="2" charset="-122"/>
              </a:rPr>
              <a:t>法学库（</a:t>
            </a:r>
            <a:r>
              <a:rPr lang="en-US" altLang="zh-CN" dirty="0" smtClean="0">
                <a:latin typeface="SimSun" panose="02010600030101010101" pitchFamily="2" charset="-122"/>
                <a:ea typeface="SimSun" panose="02010600030101010101" pitchFamily="2" charset="-122"/>
              </a:rPr>
              <a:t>2</a:t>
            </a:r>
            <a:r>
              <a:rPr lang="zh-CN" altLang="en-US" dirty="0" smtClean="0">
                <a:latin typeface="SimSun" panose="02010600030101010101" pitchFamily="2" charset="-122"/>
                <a:ea typeface="SimSun" panose="02010600030101010101" pitchFamily="2" charset="-122"/>
              </a:rPr>
              <a:t>本）</a:t>
            </a:r>
            <a:endParaRPr lang="en-GB" dirty="0">
              <a:latin typeface="SimSun" panose="02010600030101010101" pitchFamily="2" charset="-122"/>
              <a:ea typeface="SimSun" panose="02010600030101010101" pitchFamily="2" charset="-122"/>
            </a:endParaRPr>
          </a:p>
        </p:txBody>
      </p:sp>
      <p:sp>
        <p:nvSpPr>
          <p:cNvPr id="4" name="Text Placeholder 3"/>
          <p:cNvSpPr>
            <a:spLocks noGrp="1"/>
          </p:cNvSpPr>
          <p:nvPr>
            <p:ph type="body" sz="quarter" idx="14"/>
          </p:nvPr>
        </p:nvSpPr>
        <p:spPr>
          <a:xfrm>
            <a:off x="1619673" y="2254869"/>
            <a:ext cx="7240168" cy="1822203"/>
          </a:xfrm>
        </p:spPr>
        <p:txBody>
          <a:bodyPr/>
          <a:lstStyle/>
          <a:p>
            <a:pPr marL="0" lvl="0" indent="0">
              <a:buNone/>
            </a:pPr>
            <a:r>
              <a:rPr lang="en-GB" altLang="zh-CN" sz="1800" dirty="0">
                <a:latin typeface="+mj-lt"/>
                <a:ea typeface="宋体" panose="02010600030101010101" pitchFamily="2" charset="-122"/>
              </a:rPr>
              <a:t>Uniform Law </a:t>
            </a:r>
            <a:r>
              <a:rPr lang="en-GB" altLang="zh-CN" sz="1800" dirty="0" smtClean="0">
                <a:latin typeface="+mj-lt"/>
                <a:ea typeface="宋体" panose="02010600030101010101" pitchFamily="2" charset="-122"/>
              </a:rPr>
              <a:t>Review  </a:t>
            </a:r>
            <a:r>
              <a:rPr lang="en-US" altLang="zh-CN" sz="1800" dirty="0">
                <a:latin typeface="+mj-lt"/>
                <a:ea typeface="宋体" panose="02010600030101010101" pitchFamily="2" charset="-122"/>
              </a:rPr>
              <a:t>《</a:t>
            </a:r>
            <a:r>
              <a:rPr lang="zh-CN" altLang="en-US" sz="1800" dirty="0">
                <a:latin typeface="+mj-lt"/>
                <a:ea typeface="宋体" panose="02010600030101010101" pitchFamily="2" charset="-122"/>
              </a:rPr>
              <a:t>统一法律评论</a:t>
            </a:r>
            <a:r>
              <a:rPr lang="en-US" altLang="zh-CN" sz="1800" dirty="0" smtClean="0">
                <a:latin typeface="+mj-lt"/>
                <a:ea typeface="宋体" panose="02010600030101010101" pitchFamily="2" charset="-122"/>
              </a:rPr>
              <a:t>》</a:t>
            </a:r>
            <a:endParaRPr lang="en-GB" altLang="zh-CN" sz="1800" dirty="0" smtClean="0">
              <a:latin typeface="+mj-lt"/>
              <a:ea typeface="宋体" panose="02010600030101010101" pitchFamily="2" charset="-122"/>
            </a:endParaRPr>
          </a:p>
          <a:p>
            <a:pPr lvl="0"/>
            <a:r>
              <a:rPr lang="zh-CN" altLang="en-US" sz="1800" dirty="0" smtClean="0">
                <a:latin typeface="+mj-lt"/>
                <a:ea typeface="宋体" panose="02010600030101010101" pitchFamily="2" charset="-122"/>
              </a:rPr>
              <a:t>国际</a:t>
            </a:r>
            <a:r>
              <a:rPr lang="zh-CN" altLang="en-US" sz="1800" dirty="0">
                <a:latin typeface="+mj-lt"/>
                <a:ea typeface="宋体" panose="02010600030101010101" pitchFamily="2" charset="-122"/>
              </a:rPr>
              <a:t>统一私法协会（</a:t>
            </a:r>
            <a:r>
              <a:rPr lang="en-US" altLang="zh-CN" sz="1800" dirty="0">
                <a:latin typeface="+mj-lt"/>
                <a:ea typeface="宋体" panose="02010600030101010101" pitchFamily="2" charset="-122"/>
              </a:rPr>
              <a:t>UNIDROIT</a:t>
            </a:r>
            <a:r>
              <a:rPr lang="zh-CN" altLang="en-US" sz="1800" dirty="0" smtClean="0">
                <a:latin typeface="+mj-lt"/>
                <a:ea typeface="宋体" panose="02010600030101010101" pitchFamily="2" charset="-122"/>
              </a:rPr>
              <a:t>）</a:t>
            </a:r>
            <a:endParaRPr lang="en-US" altLang="zh-CN" sz="1800" dirty="0" smtClean="0">
              <a:latin typeface="+mj-lt"/>
              <a:ea typeface="宋体" panose="02010600030101010101" pitchFamily="2" charset="-122"/>
            </a:endParaRPr>
          </a:p>
          <a:p>
            <a:pPr lvl="0"/>
            <a:r>
              <a:rPr lang="zh-CN" altLang="en-US" sz="1800" dirty="0" smtClean="0">
                <a:latin typeface="+mj-lt"/>
                <a:ea typeface="宋体" panose="02010600030101010101" pitchFamily="2" charset="-122"/>
              </a:rPr>
              <a:t>研究</a:t>
            </a:r>
            <a:r>
              <a:rPr lang="zh-CN" altLang="en-US" sz="1800" dirty="0">
                <a:latin typeface="+mj-lt"/>
                <a:ea typeface="宋体" panose="02010600030101010101" pitchFamily="2" charset="-122"/>
              </a:rPr>
              <a:t>全球私法规则和立法技术的</a:t>
            </a:r>
            <a:r>
              <a:rPr lang="zh-CN" altLang="en-US" sz="1800" dirty="0" smtClean="0">
                <a:latin typeface="+mj-lt"/>
                <a:ea typeface="宋体" panose="02010600030101010101" pitchFamily="2" charset="-122"/>
              </a:rPr>
              <a:t>统一化进程</a:t>
            </a:r>
            <a:r>
              <a:rPr lang="zh-CN" altLang="en-US" sz="1800" dirty="0">
                <a:latin typeface="+mj-lt"/>
                <a:ea typeface="宋体" panose="02010600030101010101" pitchFamily="2" charset="-122"/>
              </a:rPr>
              <a:t>，为国际统一私法协会与其他国际组织的法律统一和协调工作提供建议</a:t>
            </a:r>
            <a:endParaRPr lang="en-GB" sz="1800" dirty="0">
              <a:latin typeface="+mj-lt"/>
              <a:ea typeface="宋体" panose="02010600030101010101" pitchFamily="2" charset="-122"/>
            </a:endParaRPr>
          </a:p>
          <a:p>
            <a:pPr lvl="0"/>
            <a:r>
              <a:rPr lang="zh-CN" altLang="en-US" sz="1800" dirty="0" smtClean="0">
                <a:latin typeface="+mj-lt"/>
                <a:ea typeface="宋体" panose="02010600030101010101" pitchFamily="2" charset="-122"/>
              </a:rPr>
              <a:t>对外经贸大学王军教授为该刊</a:t>
            </a:r>
            <a:r>
              <a:rPr lang="zh-CN" altLang="en-US" sz="1800" dirty="0" smtClean="0">
                <a:solidFill>
                  <a:schemeClr val="tx1"/>
                </a:solidFill>
                <a:latin typeface="+mj-lt"/>
                <a:ea typeface="宋体" panose="02010600030101010101" pitchFamily="2" charset="-122"/>
              </a:rPr>
              <a:t>顾问委员会成员之一</a:t>
            </a:r>
            <a:endParaRPr lang="en-US" altLang="zh-CN" sz="1800" dirty="0" smtClean="0">
              <a:latin typeface="+mj-lt"/>
              <a:ea typeface="宋体" panose="02010600030101010101" pitchFamily="2" charset="-122"/>
            </a:endParaRPr>
          </a:p>
        </p:txBody>
      </p:sp>
      <p:sp>
        <p:nvSpPr>
          <p:cNvPr id="5" name="Footer Placeholder 4"/>
          <p:cNvSpPr>
            <a:spLocks noGrp="1"/>
          </p:cNvSpPr>
          <p:nvPr>
            <p:ph type="ftr" sz="quarter" idx="15"/>
          </p:nvPr>
        </p:nvSpPr>
        <p:spPr/>
        <p:txBody>
          <a:bodyPr/>
          <a:lstStyle/>
          <a:p>
            <a:pPr>
              <a:defRPr/>
            </a:pPr>
            <a:endParaRPr lang="en-US" b="0" dirty="0">
              <a:solidFill>
                <a:srgbClr val="747679"/>
              </a:solidFill>
            </a:endParaRPr>
          </a:p>
        </p:txBody>
      </p:sp>
      <p:sp>
        <p:nvSpPr>
          <p:cNvPr id="6" name="Slide Number Placeholder 5"/>
          <p:cNvSpPr>
            <a:spLocks noGrp="1"/>
          </p:cNvSpPr>
          <p:nvPr>
            <p:ph type="sldNum" sz="quarter" idx="16"/>
          </p:nvPr>
        </p:nvSpPr>
        <p:spPr/>
        <p:txBody>
          <a:bodyPr/>
          <a:lstStyle/>
          <a:p>
            <a:pPr>
              <a:defRPr/>
            </a:pPr>
            <a:fld id="{88837E77-F07C-4F70-A6BE-4707747CAFDC}" type="slidenum">
              <a:rPr lang="en-US" smtClean="0"/>
              <a:pPr>
                <a:defRPr/>
              </a:pPr>
              <a:t>25</a:t>
            </a:fld>
            <a:endParaRPr lang="en-US"/>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338" y="2203449"/>
            <a:ext cx="1198478" cy="1807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4509120"/>
            <a:ext cx="1219171" cy="1807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22690" y="4561994"/>
            <a:ext cx="7201638" cy="1754326"/>
          </a:xfrm>
          <a:prstGeom prst="rect">
            <a:avLst/>
          </a:prstGeom>
        </p:spPr>
        <p:txBody>
          <a:bodyPr wrap="square">
            <a:spAutoFit/>
          </a:bodyPr>
          <a:lstStyle/>
          <a:p>
            <a:r>
              <a:rPr lang="en-US" altLang="zh-CN" dirty="0">
                <a:latin typeface="+mj-lt"/>
                <a:ea typeface="宋体" panose="02010600030101010101" pitchFamily="2" charset="-122"/>
              </a:rPr>
              <a:t>Yearbook of International Environmental Law 《</a:t>
            </a:r>
            <a:r>
              <a:rPr lang="zh-CN" altLang="en-US" dirty="0">
                <a:latin typeface="+mj-lt"/>
                <a:ea typeface="宋体" panose="02010600030101010101" pitchFamily="2" charset="-122"/>
              </a:rPr>
              <a:t>国际环境法年刊</a:t>
            </a:r>
            <a:r>
              <a:rPr lang="en-US" altLang="zh-CN" dirty="0">
                <a:latin typeface="+mj-lt"/>
                <a:ea typeface="宋体" panose="02010600030101010101" pitchFamily="2" charset="-122"/>
              </a:rPr>
              <a:t>》</a:t>
            </a:r>
          </a:p>
          <a:p>
            <a:pPr marL="285750" indent="-285750">
              <a:buFont typeface="Arial" panose="020B0604020202020204" pitchFamily="34" charset="0"/>
              <a:buChar char="•"/>
            </a:pPr>
            <a:r>
              <a:rPr lang="zh-CN" altLang="en-US" dirty="0" smtClean="0">
                <a:latin typeface="宋体" panose="02010600030101010101" pitchFamily="2" charset="-122"/>
                <a:ea typeface="宋体" panose="02010600030101010101" pitchFamily="2" charset="-122"/>
              </a:rPr>
              <a:t>创刊</a:t>
            </a:r>
            <a:r>
              <a:rPr lang="zh-CN" altLang="en-US" dirty="0">
                <a:latin typeface="宋体" panose="02010600030101010101" pitchFamily="2" charset="-122"/>
                <a:ea typeface="宋体" panose="02010600030101010101" pitchFamily="2" charset="-122"/>
              </a:rPr>
              <a:t>于</a:t>
            </a:r>
            <a:r>
              <a:rPr lang="en-US" altLang="zh-CN" dirty="0">
                <a:latin typeface="宋体" panose="02010600030101010101" pitchFamily="2" charset="-122"/>
                <a:ea typeface="宋体" panose="02010600030101010101" pitchFamily="2" charset="-122"/>
              </a:rPr>
              <a:t>1990</a:t>
            </a:r>
            <a:r>
              <a:rPr lang="zh-CN" altLang="en-US" dirty="0">
                <a:latin typeface="宋体" panose="02010600030101010101" pitchFamily="2" charset="-122"/>
                <a:ea typeface="宋体" panose="02010600030101010101" pitchFamily="2" charset="-122"/>
              </a:rPr>
              <a:t>年</a:t>
            </a:r>
            <a:endParaRPr lang="en-US" altLang="zh-CN" dirty="0">
              <a:latin typeface="宋体" panose="02010600030101010101" pitchFamily="2" charset="-122"/>
              <a:ea typeface="宋体" panose="02010600030101010101" pitchFamily="2" charset="-122"/>
            </a:endParaRPr>
          </a:p>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现已发展成为环境法这一关键性快速发展领域相关信息和分析的重要来源。</a:t>
            </a:r>
            <a:endParaRPr lang="en-US" altLang="zh-CN" dirty="0">
              <a:latin typeface="宋体" panose="02010600030101010101" pitchFamily="2" charset="-122"/>
              <a:ea typeface="宋体" panose="02010600030101010101" pitchFamily="2" charset="-122"/>
            </a:endParaRPr>
          </a:p>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每年汇集大批国内外专家学者针对国际上具有重大意义的环境法发展事宜展开权威全面的综述评论。</a:t>
            </a:r>
            <a:endParaRPr lang="en-GB"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9149477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179512" y="2413000"/>
            <a:ext cx="885698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defTabSz="762000" eaLnBrk="0" fontAlgn="base" hangingPunct="0">
              <a:spcBef>
                <a:spcPct val="0"/>
              </a:spcBef>
              <a:spcAft>
                <a:spcPct val="0"/>
              </a:spcAft>
            </a:pPr>
            <a:endParaRPr lang="en-GB" sz="3600" b="1" dirty="0" smtClean="0">
              <a:solidFill>
                <a:prstClr val="white"/>
              </a:solidFill>
              <a:ea typeface="ＭＳ Ｐゴシック" pitchFamily="-112" charset="-128"/>
            </a:endParaRPr>
          </a:p>
          <a:p>
            <a:pPr defTabSz="762000" eaLnBrk="0" fontAlgn="base" hangingPunct="0">
              <a:spcBef>
                <a:spcPct val="0"/>
              </a:spcBef>
              <a:spcAft>
                <a:spcPct val="0"/>
              </a:spcAft>
            </a:pPr>
            <a:r>
              <a:rPr lang="zh-CN" altLang="en-US" sz="3600" b="1" dirty="0" smtClean="0">
                <a:solidFill>
                  <a:prstClr val="white"/>
                </a:solidFill>
                <a:latin typeface="黑体"/>
              </a:rPr>
              <a:t>牛津期刊现刊库平台一览</a:t>
            </a:r>
            <a:endParaRPr lang="en-US" altLang="zh-CN" sz="3600" b="1" dirty="0" smtClean="0">
              <a:solidFill>
                <a:prstClr val="white"/>
              </a:solidFill>
              <a:latin typeface="黑体"/>
            </a:endParaRPr>
          </a:p>
          <a:p>
            <a:pPr defTabSz="762000" eaLnBrk="0" fontAlgn="base" hangingPunct="0">
              <a:spcBef>
                <a:spcPct val="0"/>
              </a:spcBef>
              <a:spcAft>
                <a:spcPct val="0"/>
              </a:spcAft>
            </a:pPr>
            <a:r>
              <a:rPr lang="en-US" sz="3600" b="1" dirty="0" smtClean="0">
                <a:solidFill>
                  <a:prstClr val="white"/>
                </a:solidFill>
                <a:latin typeface="黑体"/>
                <a:ea typeface="ＭＳ Ｐゴシック" pitchFamily="-112" charset="-128"/>
              </a:rPr>
              <a:t>www.oxfordjournals.org</a:t>
            </a:r>
            <a:endParaRPr lang="en-GB" sz="3600" b="1" dirty="0">
              <a:solidFill>
                <a:prstClr val="white"/>
              </a:solidFill>
              <a:ea typeface="ＭＳ Ｐゴシック" pitchFamily="-112" charset="-128"/>
            </a:endParaRPr>
          </a:p>
          <a:p>
            <a:pPr defTabSz="762000" eaLnBrk="0" fontAlgn="base" hangingPunct="0">
              <a:spcBef>
                <a:spcPct val="0"/>
              </a:spcBef>
              <a:spcAft>
                <a:spcPct val="0"/>
              </a:spcAft>
            </a:pPr>
            <a:endParaRPr lang="en-GB" sz="2000" b="1" dirty="0">
              <a:solidFill>
                <a:prstClr val="white"/>
              </a:solidFill>
              <a:ea typeface="ＭＳ Ｐゴシック" pitchFamily="-112" charset="-128"/>
            </a:endParaRPr>
          </a:p>
          <a:p>
            <a:pPr defTabSz="762000" eaLnBrk="0" fontAlgn="base" hangingPunct="0">
              <a:spcBef>
                <a:spcPct val="0"/>
              </a:spcBef>
              <a:spcAft>
                <a:spcPct val="0"/>
              </a:spcAft>
            </a:pPr>
            <a:endParaRPr lang="en-GB" sz="2000" dirty="0" smtClean="0">
              <a:solidFill>
                <a:prstClr val="white"/>
              </a:solidFill>
              <a:ea typeface="ＭＳ Ｐゴシック" pitchFamily="-112" charset="-128"/>
            </a:endParaRPr>
          </a:p>
          <a:p>
            <a:pPr defTabSz="762000" eaLnBrk="0" fontAlgn="base" hangingPunct="0">
              <a:spcBef>
                <a:spcPct val="0"/>
              </a:spcBef>
              <a:spcAft>
                <a:spcPct val="0"/>
              </a:spcAft>
            </a:pPr>
            <a:endParaRPr lang="en-GB" sz="2000" dirty="0" smtClean="0">
              <a:solidFill>
                <a:prstClr val="white"/>
              </a:solidFill>
              <a:ea typeface="ＭＳ Ｐゴシック" pitchFamily="-112" charset="-128"/>
            </a:endParaRPr>
          </a:p>
          <a:p>
            <a:pPr defTabSz="762000" eaLnBrk="0" fontAlgn="base" hangingPunct="0">
              <a:spcBef>
                <a:spcPct val="0"/>
              </a:spcBef>
              <a:spcAft>
                <a:spcPct val="0"/>
              </a:spcAft>
            </a:pPr>
            <a:endParaRPr lang="en-GB" sz="2000" dirty="0">
              <a:solidFill>
                <a:prstClr val="white"/>
              </a:solidFill>
              <a:ea typeface="ＭＳ Ｐゴシック" pitchFamily="-112" charset="-128"/>
            </a:endParaRPr>
          </a:p>
          <a:p>
            <a:pPr defTabSz="762000" eaLnBrk="0" fontAlgn="base" hangingPunct="0">
              <a:spcBef>
                <a:spcPct val="0"/>
              </a:spcBef>
              <a:spcAft>
                <a:spcPct val="0"/>
              </a:spcAft>
            </a:pPr>
            <a:endParaRPr lang="en-GB" sz="2000" dirty="0" smtClean="0">
              <a:solidFill>
                <a:prstClr val="white"/>
              </a:solidFill>
              <a:ea typeface="ＭＳ Ｐゴシック" pitchFamily="-112" charset="-128"/>
            </a:endParaRPr>
          </a:p>
          <a:p>
            <a:pPr defTabSz="762000" eaLnBrk="0" fontAlgn="base" hangingPunct="0">
              <a:spcBef>
                <a:spcPct val="0"/>
              </a:spcBef>
              <a:spcAft>
                <a:spcPct val="0"/>
              </a:spcAft>
            </a:pPr>
            <a:endParaRPr lang="en-GB" sz="2000" dirty="0" smtClean="0">
              <a:solidFill>
                <a:prstClr val="white"/>
              </a:solidFill>
              <a:ea typeface="ＭＳ Ｐゴシック" pitchFamily="-112" charset="-128"/>
            </a:endParaRPr>
          </a:p>
          <a:p>
            <a:pPr defTabSz="762000" eaLnBrk="0" fontAlgn="base" hangingPunct="0">
              <a:spcBef>
                <a:spcPct val="0"/>
              </a:spcBef>
              <a:spcAft>
                <a:spcPct val="0"/>
              </a:spcAft>
            </a:pPr>
            <a:endParaRPr lang="en-GB" sz="2000" dirty="0">
              <a:solidFill>
                <a:prstClr val="white"/>
              </a:solidFill>
              <a:ea typeface="ＭＳ Ｐゴシック" pitchFamily="-112" charset="-128"/>
            </a:endParaRPr>
          </a:p>
          <a:p>
            <a:pPr defTabSz="762000" eaLnBrk="0" fontAlgn="base" hangingPunct="0">
              <a:spcBef>
                <a:spcPct val="0"/>
              </a:spcBef>
              <a:spcAft>
                <a:spcPct val="0"/>
              </a:spcAft>
            </a:pPr>
            <a:endParaRPr lang="en-GB" sz="2000" dirty="0" smtClean="0">
              <a:solidFill>
                <a:prstClr val="white"/>
              </a:solidFill>
              <a:ea typeface="ＭＳ Ｐゴシック" pitchFamily="-112" charset="-128"/>
            </a:endParaRPr>
          </a:p>
          <a:p>
            <a:pPr defTabSz="762000" eaLnBrk="0" fontAlgn="base" hangingPunct="0">
              <a:spcBef>
                <a:spcPct val="0"/>
              </a:spcBef>
              <a:spcAft>
                <a:spcPct val="0"/>
              </a:spcAft>
            </a:pPr>
            <a:endParaRPr lang="en-GB" sz="2400" b="1" dirty="0">
              <a:solidFill>
                <a:prstClr val="white"/>
              </a:solidFill>
              <a:ea typeface="ＭＳ Ｐゴシック" pitchFamily="-112" charset="-128"/>
            </a:endParaRPr>
          </a:p>
          <a:p>
            <a:pPr defTabSz="762000" eaLnBrk="0" fontAlgn="base" hangingPunct="0">
              <a:spcBef>
                <a:spcPct val="0"/>
              </a:spcBef>
              <a:spcAft>
                <a:spcPct val="0"/>
              </a:spcAft>
            </a:pPr>
            <a:endParaRPr lang="en-GB" sz="2400" b="1" dirty="0">
              <a:solidFill>
                <a:prstClr val="white"/>
              </a:solidFill>
              <a:ea typeface="ＭＳ Ｐゴシック" pitchFamily="-112" charset="-128"/>
            </a:endParaRPr>
          </a:p>
        </p:txBody>
      </p:sp>
    </p:spTree>
    <p:extLst>
      <p:ext uri="{BB962C8B-B14F-4D97-AF65-F5344CB8AC3E}">
        <p14:creationId xmlns:p14="http://schemas.microsoft.com/office/powerpoint/2010/main" val="86712857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3"/>
          </p:nvPr>
        </p:nvSpPr>
        <p:spPr/>
        <p:txBody>
          <a:bodyPr/>
          <a:lstStyle/>
          <a:p>
            <a:endParaRPr lang="en-GB"/>
          </a:p>
        </p:txBody>
      </p:sp>
      <p:sp>
        <p:nvSpPr>
          <p:cNvPr id="4" name="Text Placeholder 3"/>
          <p:cNvSpPr>
            <a:spLocks noGrp="1"/>
          </p:cNvSpPr>
          <p:nvPr>
            <p:ph type="body" sz="quarter" idx="14"/>
          </p:nvPr>
        </p:nvSpPr>
        <p:spPr/>
        <p:txBody>
          <a:bodyPr/>
          <a:lstStyle/>
          <a:p>
            <a:endParaRPr lang="en-GB"/>
          </a:p>
        </p:txBody>
      </p:sp>
      <p:sp>
        <p:nvSpPr>
          <p:cNvPr id="5" name="Footer Placeholder 4"/>
          <p:cNvSpPr>
            <a:spLocks noGrp="1"/>
          </p:cNvSpPr>
          <p:nvPr>
            <p:ph type="ftr" sz="quarter" idx="15"/>
          </p:nvPr>
        </p:nvSpPr>
        <p:spPr/>
        <p:txBody>
          <a:bodyPr/>
          <a:lstStyle/>
          <a:p>
            <a:pPr>
              <a:defRPr/>
            </a:pPr>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27</a:t>
            </a:fld>
            <a:endParaRPr lang="en-US" dirty="0">
              <a:solidFill>
                <a:srgbClr val="002147">
                  <a:tint val="75000"/>
                </a:srgbClr>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059" r="13269"/>
          <a:stretch/>
        </p:blipFill>
        <p:spPr bwMode="auto">
          <a:xfrm>
            <a:off x="0" y="-27384"/>
            <a:ext cx="9144000"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427984" y="199555"/>
            <a:ext cx="4707784" cy="1069205"/>
            <a:chOff x="4427984" y="199554"/>
            <a:chExt cx="4707784" cy="1069205"/>
          </a:xfrm>
        </p:grpSpPr>
        <p:sp>
          <p:nvSpPr>
            <p:cNvPr id="9" name="Rounded Rectangle 5"/>
            <p:cNvSpPr/>
            <p:nvPr/>
          </p:nvSpPr>
          <p:spPr bwMode="auto">
            <a:xfrm>
              <a:off x="4427984" y="779233"/>
              <a:ext cx="4707784" cy="489526"/>
            </a:xfrm>
            <a:prstGeom prst="roundRect">
              <a:avLst/>
            </a:prstGeom>
            <a:solidFill>
              <a:srgbClr val="FFC0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0" name="Rectangle 9"/>
            <p:cNvSpPr/>
            <p:nvPr/>
          </p:nvSpPr>
          <p:spPr>
            <a:xfrm>
              <a:off x="4427984" y="199554"/>
              <a:ext cx="3600400" cy="565150"/>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000" b="1" dirty="0" smtClean="0">
                  <a:solidFill>
                    <a:prstClr val="white"/>
                  </a:solidFill>
                </a:rPr>
                <a:t>快速检索与高级检索</a:t>
              </a:r>
              <a:endParaRPr lang="en-GB" sz="2000" b="1" dirty="0">
                <a:solidFill>
                  <a:prstClr val="white"/>
                </a:solidFill>
              </a:endParaRPr>
            </a:p>
          </p:txBody>
        </p:sp>
      </p:grpSp>
      <p:grpSp>
        <p:nvGrpSpPr>
          <p:cNvPr id="11" name="Group 10"/>
          <p:cNvGrpSpPr/>
          <p:nvPr/>
        </p:nvGrpSpPr>
        <p:grpSpPr>
          <a:xfrm>
            <a:off x="251520" y="779234"/>
            <a:ext cx="8892480" cy="1016776"/>
            <a:chOff x="323528" y="779233"/>
            <a:chExt cx="8568952" cy="1016776"/>
          </a:xfrm>
        </p:grpSpPr>
        <p:sp>
          <p:nvSpPr>
            <p:cNvPr id="12" name="Rounded Rectangle 5"/>
            <p:cNvSpPr/>
            <p:nvPr/>
          </p:nvSpPr>
          <p:spPr bwMode="auto">
            <a:xfrm>
              <a:off x="323528" y="1340768"/>
              <a:ext cx="8568952" cy="455241"/>
            </a:xfrm>
            <a:prstGeom prst="roundRect">
              <a:avLst/>
            </a:prstGeom>
            <a:solidFill>
              <a:srgbClr val="92D050">
                <a:alpha val="3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3" name="Rectangle 12"/>
            <p:cNvSpPr/>
            <p:nvPr/>
          </p:nvSpPr>
          <p:spPr>
            <a:xfrm>
              <a:off x="323528" y="779233"/>
              <a:ext cx="3024336" cy="565150"/>
            </a:xfrm>
            <a:prstGeom prst="rect">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000" b="1" dirty="0" smtClean="0">
                  <a:solidFill>
                    <a:prstClr val="white"/>
                  </a:solidFill>
                </a:rPr>
                <a:t>浏览</a:t>
              </a:r>
              <a:r>
                <a:rPr lang="en-US" altLang="zh-CN" sz="2000" b="1" dirty="0" smtClean="0">
                  <a:solidFill>
                    <a:prstClr val="white"/>
                  </a:solidFill>
                </a:rPr>
                <a:t>-</a:t>
              </a:r>
              <a:r>
                <a:rPr lang="zh-CN" altLang="en-US" sz="2000" b="1" dirty="0" smtClean="0">
                  <a:solidFill>
                    <a:prstClr val="white"/>
                  </a:solidFill>
                </a:rPr>
                <a:t>按学科浏览期刊列表</a:t>
              </a:r>
              <a:endParaRPr lang="en-GB" sz="2000" b="1" dirty="0">
                <a:solidFill>
                  <a:prstClr val="white"/>
                </a:solidFill>
              </a:endParaRPr>
            </a:p>
          </p:txBody>
        </p:sp>
      </p:grpSp>
      <p:grpSp>
        <p:nvGrpSpPr>
          <p:cNvPr id="16" name="Group 15"/>
          <p:cNvGrpSpPr/>
          <p:nvPr/>
        </p:nvGrpSpPr>
        <p:grpSpPr>
          <a:xfrm>
            <a:off x="1036149" y="1988841"/>
            <a:ext cx="7928339" cy="4737968"/>
            <a:chOff x="1036150" y="1988840"/>
            <a:chExt cx="7928338" cy="4737968"/>
          </a:xfrm>
        </p:grpSpPr>
        <p:sp>
          <p:nvSpPr>
            <p:cNvPr id="14" name="Rounded Rectangle 5"/>
            <p:cNvSpPr/>
            <p:nvPr/>
          </p:nvSpPr>
          <p:spPr bwMode="auto">
            <a:xfrm>
              <a:off x="1036150" y="1988840"/>
              <a:ext cx="7928338" cy="4176464"/>
            </a:xfrm>
            <a:prstGeom prst="roundRect">
              <a:avLst/>
            </a:prstGeom>
            <a:solidFill>
              <a:srgbClr val="7030A0">
                <a:alpha val="3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5" name="Rectangle 14"/>
            <p:cNvSpPr/>
            <p:nvPr/>
          </p:nvSpPr>
          <p:spPr>
            <a:xfrm>
              <a:off x="1205714" y="6161658"/>
              <a:ext cx="5022469" cy="565150"/>
            </a:xfrm>
            <a:prstGeom prst="rect">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altLang="zh-CN" sz="2000" b="1" dirty="0" smtClean="0">
                  <a:solidFill>
                    <a:prstClr val="white"/>
                  </a:solidFill>
                </a:rPr>
                <a:t>Open Access</a:t>
              </a:r>
              <a:r>
                <a:rPr lang="zh-CN" altLang="en-US" sz="2000" b="1" dirty="0" smtClean="0">
                  <a:solidFill>
                    <a:prstClr val="white"/>
                  </a:solidFill>
                </a:rPr>
                <a:t>开放获取期刊讯息</a:t>
              </a:r>
              <a:endParaRPr lang="en-GB" sz="2000" b="1" dirty="0">
                <a:solidFill>
                  <a:prstClr val="white"/>
                </a:solidFill>
              </a:endParaRPr>
            </a:p>
          </p:txBody>
        </p:sp>
      </p:grpSp>
      <p:cxnSp>
        <p:nvCxnSpPr>
          <p:cNvPr id="17" name="Straight Arrow Connector 16"/>
          <p:cNvCxnSpPr/>
          <p:nvPr/>
        </p:nvCxnSpPr>
        <p:spPr>
          <a:xfrm flipH="1" flipV="1">
            <a:off x="1907704" y="5517232"/>
            <a:ext cx="216000" cy="360000"/>
          </a:xfrm>
          <a:prstGeom prst="straightConnector1">
            <a:avLst/>
          </a:prstGeom>
          <a:ln w="57150">
            <a:solidFill>
              <a:schemeClr val="bg1"/>
            </a:solidFill>
            <a:tailEnd type="arrow"/>
          </a:ln>
          <a:effectLst>
            <a:glow rad="228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785" r="12821"/>
          <a:stretch/>
        </p:blipFill>
        <p:spPr bwMode="auto">
          <a:xfrm>
            <a:off x="0" y="0"/>
            <a:ext cx="9135768" cy="681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972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482"/>
                                        </p:tgtEl>
                                        <p:attrNameLst>
                                          <p:attrName>style.visibility</p:attrName>
                                        </p:attrNameLst>
                                      </p:cBhvr>
                                      <p:to>
                                        <p:strVal val="visible"/>
                                      </p:to>
                                    </p:set>
                                    <p:animEffect transition="in" filter="fade">
                                      <p:cBhvr>
                                        <p:cTn id="29"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3"/>
          </p:nvPr>
        </p:nvSpPr>
        <p:spPr/>
        <p:txBody>
          <a:bodyPr/>
          <a:lstStyle/>
          <a:p>
            <a:endParaRPr lang="en-GB"/>
          </a:p>
        </p:txBody>
      </p:sp>
      <p:sp>
        <p:nvSpPr>
          <p:cNvPr id="4" name="Text Placeholder 3"/>
          <p:cNvSpPr>
            <a:spLocks noGrp="1"/>
          </p:cNvSpPr>
          <p:nvPr>
            <p:ph type="body" sz="quarter" idx="14"/>
          </p:nvPr>
        </p:nvSpPr>
        <p:spPr/>
        <p:txBody>
          <a:bodyPr/>
          <a:lstStyle/>
          <a:p>
            <a:endParaRPr lang="en-GB"/>
          </a:p>
        </p:txBody>
      </p:sp>
      <p:sp>
        <p:nvSpPr>
          <p:cNvPr id="5" name="Footer Placeholder 4"/>
          <p:cNvSpPr>
            <a:spLocks noGrp="1"/>
          </p:cNvSpPr>
          <p:nvPr>
            <p:ph type="ftr" sz="quarter" idx="15"/>
          </p:nvPr>
        </p:nvSpPr>
        <p:spPr/>
        <p:txBody>
          <a:bodyPr/>
          <a:lstStyle/>
          <a:p>
            <a:pPr>
              <a:defRPr/>
            </a:pPr>
            <a:r>
              <a:rPr lang="en-US" smtClean="0"/>
              <a:t>Presentation name </a:t>
            </a:r>
            <a:r>
              <a:rPr lang="en-US" b="0" smtClean="0">
                <a:solidFill>
                  <a:srgbClr val="747679"/>
                </a:solidFill>
              </a:rPr>
              <a:t>Presenter Name and Date</a:t>
            </a:r>
            <a:endParaRPr lang="en-US" b="0">
              <a:solidFill>
                <a:srgbClr val="747679"/>
              </a:solidFill>
            </a:endParaRPr>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28</a:t>
            </a:fld>
            <a:endParaRPr lang="en-US" dirty="0">
              <a:solidFill>
                <a:srgbClr val="002147">
                  <a:tint val="75000"/>
                </a:srgbClr>
              </a:solidFill>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059" r="13269"/>
          <a:stretch/>
        </p:blipFill>
        <p:spPr bwMode="auto">
          <a:xfrm>
            <a:off x="0" y="-27384"/>
            <a:ext cx="9144000"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5"/>
          <p:cNvSpPr/>
          <p:nvPr/>
        </p:nvSpPr>
        <p:spPr bwMode="auto">
          <a:xfrm>
            <a:off x="7812361" y="548680"/>
            <a:ext cx="1331640" cy="252028"/>
          </a:xfrm>
          <a:prstGeom prst="roundRect">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0" name="Rectangle 9"/>
          <p:cNvSpPr/>
          <p:nvPr/>
        </p:nvSpPr>
        <p:spPr>
          <a:xfrm>
            <a:off x="6804248" y="836712"/>
            <a:ext cx="2298977" cy="576064"/>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000" b="1" dirty="0" smtClean="0">
                <a:solidFill>
                  <a:prstClr val="white"/>
                </a:solidFill>
              </a:rPr>
              <a:t>个人账户</a:t>
            </a:r>
            <a:endParaRPr lang="en-GB" sz="2000" b="1" dirty="0">
              <a:solidFill>
                <a:prstClr val="white"/>
              </a:solidFill>
            </a:endParaRPr>
          </a:p>
        </p:txBody>
      </p:sp>
      <p:cxnSp>
        <p:nvCxnSpPr>
          <p:cNvPr id="11" name="Straight Arrow Connector 10"/>
          <p:cNvCxnSpPr/>
          <p:nvPr/>
        </p:nvCxnSpPr>
        <p:spPr>
          <a:xfrm flipH="1" flipV="1">
            <a:off x="8172400" y="764704"/>
            <a:ext cx="216000" cy="360000"/>
          </a:xfrm>
          <a:prstGeom prst="straightConnector1">
            <a:avLst/>
          </a:prstGeom>
          <a:ln w="57150">
            <a:solidFill>
              <a:schemeClr val="bg1"/>
            </a:solidFill>
            <a:tailEnd type="arrow"/>
          </a:ln>
          <a:effectLst>
            <a:glow rad="228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39" r="12822"/>
          <a:stretch/>
        </p:blipFill>
        <p:spPr bwMode="auto">
          <a:xfrm>
            <a:off x="0" y="-27384"/>
            <a:ext cx="9250228"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248" r="14055"/>
          <a:stretch/>
        </p:blipFill>
        <p:spPr bwMode="auto">
          <a:xfrm>
            <a:off x="-6102" y="0"/>
            <a:ext cx="9256330" cy="7159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108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530"/>
                                        </p:tgtEl>
                                        <p:attrNameLst>
                                          <p:attrName>style.visibility</p:attrName>
                                        </p:attrNameLst>
                                      </p:cBhvr>
                                      <p:to>
                                        <p:strVal val="visible"/>
                                      </p:to>
                                    </p:set>
                                    <p:animEffect transition="in" filter="fade">
                                      <p:cBhvr>
                                        <p:cTn id="14" dur="500"/>
                                        <p:tgtEl>
                                          <p:spTgt spid="225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531"/>
                                        </p:tgtEl>
                                        <p:attrNameLst>
                                          <p:attrName>style.visibility</p:attrName>
                                        </p:attrNameLst>
                                      </p:cBhvr>
                                      <p:to>
                                        <p:strVal val="visible"/>
                                      </p:to>
                                    </p:set>
                                    <p:animEffect transition="in" filter="fade">
                                      <p:cBhvr>
                                        <p:cTn id="19"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3"/>
          </p:nvPr>
        </p:nvSpPr>
        <p:spPr/>
        <p:txBody>
          <a:bodyPr/>
          <a:lstStyle/>
          <a:p>
            <a:endParaRPr lang="en-GB"/>
          </a:p>
        </p:txBody>
      </p:sp>
      <p:sp>
        <p:nvSpPr>
          <p:cNvPr id="4" name="Text Placeholder 3"/>
          <p:cNvSpPr>
            <a:spLocks noGrp="1"/>
          </p:cNvSpPr>
          <p:nvPr>
            <p:ph type="body" sz="quarter" idx="14"/>
          </p:nvPr>
        </p:nvSpPr>
        <p:spPr/>
        <p:txBody>
          <a:bodyPr/>
          <a:lstStyle/>
          <a:p>
            <a:endParaRPr lang="en-GB"/>
          </a:p>
        </p:txBody>
      </p:sp>
      <p:sp>
        <p:nvSpPr>
          <p:cNvPr id="5" name="Footer Placeholder 4"/>
          <p:cNvSpPr>
            <a:spLocks noGrp="1"/>
          </p:cNvSpPr>
          <p:nvPr>
            <p:ph type="ftr" sz="quarter" idx="15"/>
          </p:nvPr>
        </p:nvSpPr>
        <p:spPr/>
        <p:txBody>
          <a:bodyPr/>
          <a:lstStyle/>
          <a:p>
            <a:pPr>
              <a:defRPr/>
            </a:pPr>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29</a:t>
            </a:fld>
            <a:endParaRPr lang="en-US" dirty="0">
              <a:solidFill>
                <a:srgbClr val="002147">
                  <a:tint val="75000"/>
                </a:srgbClr>
              </a:solidFill>
            </a:endParaRPr>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46" r="12822"/>
          <a:stretch/>
        </p:blipFill>
        <p:spPr bwMode="auto">
          <a:xfrm>
            <a:off x="-49721" y="27012"/>
            <a:ext cx="9171434" cy="680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179512" y="-3381"/>
            <a:ext cx="8712968" cy="2352260"/>
            <a:chOff x="1802160" y="2564904"/>
            <a:chExt cx="7234336" cy="4234068"/>
          </a:xfrm>
        </p:grpSpPr>
        <p:sp>
          <p:nvSpPr>
            <p:cNvPr id="12" name="Rounded Rectangle 5"/>
            <p:cNvSpPr/>
            <p:nvPr/>
          </p:nvSpPr>
          <p:spPr bwMode="auto">
            <a:xfrm>
              <a:off x="1802160" y="2564904"/>
              <a:ext cx="7234336" cy="3456384"/>
            </a:xfrm>
            <a:prstGeom prst="roundRect">
              <a:avLst/>
            </a:prstGeom>
            <a:solidFill>
              <a:srgbClr val="FFC0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4" name="Rectangle 13"/>
            <p:cNvSpPr/>
            <p:nvPr/>
          </p:nvSpPr>
          <p:spPr>
            <a:xfrm>
              <a:off x="4571999" y="6021288"/>
              <a:ext cx="4464497" cy="777684"/>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000" b="1" dirty="0" smtClean="0">
                  <a:solidFill>
                    <a:prstClr val="white"/>
                  </a:solidFill>
                </a:rPr>
                <a:t>资源专区</a:t>
              </a:r>
              <a:endParaRPr lang="en-GB" sz="2000" b="1" dirty="0">
                <a:solidFill>
                  <a:prstClr val="white"/>
                </a:solidFill>
              </a:endParaRPr>
            </a:p>
          </p:txBody>
        </p:sp>
      </p:grpSp>
      <p:grpSp>
        <p:nvGrpSpPr>
          <p:cNvPr id="15" name="Group 14"/>
          <p:cNvGrpSpPr/>
          <p:nvPr/>
        </p:nvGrpSpPr>
        <p:grpSpPr>
          <a:xfrm>
            <a:off x="232898" y="2492896"/>
            <a:ext cx="7003397" cy="3096342"/>
            <a:chOff x="1802160" y="6021288"/>
            <a:chExt cx="5362128" cy="961006"/>
          </a:xfrm>
        </p:grpSpPr>
        <p:sp>
          <p:nvSpPr>
            <p:cNvPr id="16" name="Rounded Rectangle 5"/>
            <p:cNvSpPr/>
            <p:nvPr/>
          </p:nvSpPr>
          <p:spPr bwMode="auto">
            <a:xfrm>
              <a:off x="1802160" y="6021288"/>
              <a:ext cx="5362128" cy="836712"/>
            </a:xfrm>
            <a:prstGeom prst="roundRect">
              <a:avLst/>
            </a:prstGeom>
            <a:solidFill>
              <a:srgbClr val="92D050">
                <a:alpha val="3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7" name="Rectangle 16"/>
            <p:cNvSpPr/>
            <p:nvPr/>
          </p:nvSpPr>
          <p:spPr>
            <a:xfrm>
              <a:off x="4025766" y="6858000"/>
              <a:ext cx="3138522" cy="124294"/>
            </a:xfrm>
            <a:prstGeom prst="rect">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altLang="zh-CN" sz="2000" b="1" dirty="0" smtClean="0">
                  <a:solidFill>
                    <a:prstClr val="white"/>
                  </a:solidFill>
                </a:rPr>
                <a:t>2015</a:t>
              </a:r>
              <a:r>
                <a:rPr lang="zh-CN" altLang="en-US" sz="2000" b="1" dirty="0" smtClean="0">
                  <a:solidFill>
                    <a:prstClr val="white"/>
                  </a:solidFill>
                </a:rPr>
                <a:t>年新刊</a:t>
              </a:r>
              <a:endParaRPr lang="en-GB" sz="2000" b="1" dirty="0">
                <a:solidFill>
                  <a:prstClr val="white"/>
                </a:solidFill>
              </a:endParaRPr>
            </a:p>
          </p:txBody>
        </p:sp>
      </p:grpSp>
    </p:spTree>
    <p:extLst>
      <p:ext uri="{BB962C8B-B14F-4D97-AF65-F5344CB8AC3E}">
        <p14:creationId xmlns:p14="http://schemas.microsoft.com/office/powerpoint/2010/main" val="311124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58914"/>
            <a:ext cx="9144000" cy="539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0643" name="Rectangle 2"/>
          <p:cNvSpPr>
            <a:spLocks noGrp="1" noChangeArrowheads="1"/>
          </p:cNvSpPr>
          <p:nvPr>
            <p:ph type="title"/>
          </p:nvPr>
        </p:nvSpPr>
        <p:spPr/>
        <p:txBody>
          <a:bodyPr/>
          <a:lstStyle/>
          <a:p>
            <a:pPr eaLnBrk="1" hangingPunct="1"/>
            <a:r>
              <a:rPr lang="zh-CN" altLang="en-US" sz="2400" dirty="0" smtClean="0">
                <a:solidFill>
                  <a:srgbClr val="002060"/>
                </a:solidFill>
                <a:latin typeface="黑体" panose="02010609060101010101" pitchFamily="49" charset="-122"/>
                <a:ea typeface="黑体" panose="02010609060101010101" pitchFamily="49" charset="-122"/>
              </a:rPr>
              <a:t>我们的使命</a:t>
            </a:r>
            <a:endParaRPr lang="en-GB" altLang="en-US" dirty="0" smtClean="0">
              <a:solidFill>
                <a:srgbClr val="002060"/>
              </a:solidFill>
              <a:latin typeface="黑体" panose="02010609060101010101" pitchFamily="49" charset="-122"/>
              <a:ea typeface="黑体" panose="02010609060101010101" pitchFamily="49" charset="-122"/>
            </a:endParaRPr>
          </a:p>
        </p:txBody>
      </p:sp>
      <p:sp>
        <p:nvSpPr>
          <p:cNvPr id="240644" name="Rectangle 3"/>
          <p:cNvSpPr>
            <a:spLocks noGrp="1" noChangeArrowheads="1"/>
          </p:cNvSpPr>
          <p:nvPr>
            <p:ph idx="1"/>
          </p:nvPr>
        </p:nvSpPr>
        <p:spPr>
          <a:xfrm>
            <a:off x="762000" y="1600201"/>
            <a:ext cx="7620000" cy="3768725"/>
          </a:xfrm>
        </p:spPr>
        <p:txBody>
          <a:bodyPr/>
          <a:lstStyle/>
          <a:p>
            <a:pPr marL="0" lvl="2" algn="ctr" eaLnBrk="1" hangingPunct="1">
              <a:buFont typeface="Arial" pitchFamily="34" charset="0"/>
              <a:buNone/>
            </a:pPr>
            <a:r>
              <a:rPr lang="zh-CN" altLang="en-US" sz="1800" dirty="0" smtClean="0">
                <a:solidFill>
                  <a:schemeClr val="bg1"/>
                </a:solidFill>
                <a:latin typeface="SimSun" panose="02010600030101010101" pitchFamily="2" charset="-122"/>
                <a:ea typeface="SimSun" panose="02010600030101010101" pitchFamily="2" charset="-122"/>
              </a:rPr>
              <a:t>牛津大学出版社是牛津大学的一个部门。它通过在全球范围内的出版工作，推动牛津大学在研究、学术和教育领域进一步实现其臻于卓越的目标。</a:t>
            </a:r>
            <a:endParaRPr lang="en-GB" altLang="en-US" dirty="0" smtClean="0">
              <a:solidFill>
                <a:schemeClr val="bg1"/>
              </a:solidFill>
              <a:latin typeface="SimSun" panose="02010600030101010101" pitchFamily="2" charset="-122"/>
              <a:ea typeface="SimSun" panose="02010600030101010101" pitchFamily="2" charset="-122"/>
            </a:endParaRPr>
          </a:p>
        </p:txBody>
      </p:sp>
      <p:sp>
        <p:nvSpPr>
          <p:cNvPr id="240645" name="Slide Number Placeholder 1"/>
          <p:cNvSpPr>
            <a:spLocks noGrp="1"/>
          </p:cNvSpPr>
          <p:nvPr>
            <p:ph type="sldNum" sz="quarter" idx="4294967295"/>
          </p:nvPr>
        </p:nvSpPr>
        <p:spPr bwMode="auto">
          <a:xfrm>
            <a:off x="8558213" y="6342063"/>
            <a:ext cx="585787"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pitchFamily="34" charset="0"/>
                <a:ea typeface="MS PGothic" pitchFamily="34" charset="-128"/>
              </a:defRPr>
            </a:lvl1pPr>
            <a:lvl2pPr marL="742950" indent="-285750" defTabSz="457200" eaLnBrk="0" hangingPunct="0">
              <a:defRPr>
                <a:solidFill>
                  <a:schemeClr val="tx1"/>
                </a:solidFill>
                <a:latin typeface="Arial" pitchFamily="34" charset="0"/>
                <a:ea typeface="MS PGothic" pitchFamily="34" charset="-128"/>
              </a:defRPr>
            </a:lvl2pPr>
            <a:lvl3pPr marL="1143000" indent="-228600" defTabSz="457200" eaLnBrk="0" hangingPunct="0">
              <a:defRPr>
                <a:solidFill>
                  <a:schemeClr val="tx1"/>
                </a:solidFill>
                <a:latin typeface="Arial" pitchFamily="34" charset="0"/>
                <a:ea typeface="MS PGothic" pitchFamily="34" charset="-128"/>
              </a:defRPr>
            </a:lvl3pPr>
            <a:lvl4pPr marL="1600200" indent="-228600" defTabSz="457200" eaLnBrk="0" hangingPunct="0">
              <a:defRPr>
                <a:solidFill>
                  <a:schemeClr val="tx1"/>
                </a:solidFill>
                <a:latin typeface="Arial" pitchFamily="34" charset="0"/>
                <a:ea typeface="MS PGothic" pitchFamily="34" charset="-128"/>
              </a:defRPr>
            </a:lvl4pPr>
            <a:lvl5pPr marL="2057400" indent="-228600" defTabSz="4572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base" hangingPunct="1">
              <a:spcBef>
                <a:spcPct val="0"/>
              </a:spcBef>
              <a:spcAft>
                <a:spcPct val="0"/>
              </a:spcAft>
            </a:pPr>
            <a:fld id="{2E4D1EAE-239D-4736-8924-F0C3380748D3}" type="slidenum">
              <a:rPr lang="en-GB" altLang="en-US">
                <a:solidFill>
                  <a:srgbClr val="002147"/>
                </a:solidFill>
              </a:rPr>
              <a:pPr eaLnBrk="1" fontAlgn="base" hangingPunct="1">
                <a:spcBef>
                  <a:spcPct val="0"/>
                </a:spcBef>
                <a:spcAft>
                  <a:spcPct val="0"/>
                </a:spcAft>
              </a:pPr>
              <a:t>3</a:t>
            </a:fld>
            <a:endParaRPr lang="en-GB" altLang="en-US">
              <a:solidFill>
                <a:srgbClr val="002147"/>
              </a:solidFill>
            </a:endParaRPr>
          </a:p>
        </p:txBody>
      </p:sp>
    </p:spTree>
    <p:extLst>
      <p:ext uri="{BB962C8B-B14F-4D97-AF65-F5344CB8AC3E}">
        <p14:creationId xmlns:p14="http://schemas.microsoft.com/office/powerpoint/2010/main" val="2201271205"/>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3"/>
          </p:nvPr>
        </p:nvSpPr>
        <p:spPr/>
        <p:txBody>
          <a:bodyPr/>
          <a:lstStyle/>
          <a:p>
            <a:endParaRPr lang="en-GB"/>
          </a:p>
        </p:txBody>
      </p:sp>
      <p:sp>
        <p:nvSpPr>
          <p:cNvPr id="4" name="Text Placeholder 3"/>
          <p:cNvSpPr>
            <a:spLocks noGrp="1"/>
          </p:cNvSpPr>
          <p:nvPr>
            <p:ph type="body" sz="quarter" idx="14"/>
          </p:nvPr>
        </p:nvSpPr>
        <p:spPr/>
        <p:txBody>
          <a:bodyPr/>
          <a:lstStyle/>
          <a:p>
            <a:endParaRPr lang="en-GB"/>
          </a:p>
        </p:txBody>
      </p:sp>
      <p:sp>
        <p:nvSpPr>
          <p:cNvPr id="5" name="Footer Placeholder 4"/>
          <p:cNvSpPr>
            <a:spLocks noGrp="1"/>
          </p:cNvSpPr>
          <p:nvPr>
            <p:ph type="ftr" sz="quarter" idx="15"/>
          </p:nvPr>
        </p:nvSpPr>
        <p:spPr/>
        <p:txBody>
          <a:bodyPr/>
          <a:lstStyle/>
          <a:p>
            <a:pPr>
              <a:defRPr/>
            </a:pPr>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30</a:t>
            </a:fld>
            <a:endParaRPr lang="en-US" dirty="0">
              <a:solidFill>
                <a:srgbClr val="002147">
                  <a:tint val="75000"/>
                </a:srgbClr>
              </a:solidFill>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059" r="13269"/>
          <a:stretch/>
        </p:blipFill>
        <p:spPr bwMode="auto">
          <a:xfrm>
            <a:off x="0" y="-27384"/>
            <a:ext cx="9144000"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635896" y="222846"/>
            <a:ext cx="4896544" cy="565150"/>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000" b="1" dirty="0" smtClean="0">
                <a:solidFill>
                  <a:prstClr val="white"/>
                </a:solidFill>
              </a:rPr>
              <a:t>浏览</a:t>
            </a:r>
            <a:r>
              <a:rPr lang="en-US" altLang="zh-CN" sz="2000" b="1" dirty="0" smtClean="0">
                <a:solidFill>
                  <a:prstClr val="white"/>
                </a:solidFill>
              </a:rPr>
              <a:t>Social Science</a:t>
            </a:r>
            <a:r>
              <a:rPr lang="zh-CN" altLang="en-US" sz="2000" b="1" dirty="0" smtClean="0">
                <a:solidFill>
                  <a:prstClr val="white"/>
                </a:solidFill>
              </a:rPr>
              <a:t>学科下期刊列表</a:t>
            </a:r>
            <a:endParaRPr lang="en-GB" sz="2000" b="1" dirty="0">
              <a:solidFill>
                <a:prstClr val="white"/>
              </a:solidFill>
            </a:endParaRPr>
          </a:p>
        </p:txBody>
      </p:sp>
      <p:cxnSp>
        <p:nvCxnSpPr>
          <p:cNvPr id="13" name="Straight Arrow Connector 12"/>
          <p:cNvCxnSpPr/>
          <p:nvPr/>
        </p:nvCxnSpPr>
        <p:spPr>
          <a:xfrm flipH="1" flipV="1">
            <a:off x="5868168" y="1602368"/>
            <a:ext cx="216000" cy="360000"/>
          </a:xfrm>
          <a:prstGeom prst="straightConnector1">
            <a:avLst/>
          </a:prstGeom>
          <a:ln w="57150">
            <a:solidFill>
              <a:schemeClr val="bg1"/>
            </a:solidFill>
            <a:tailEnd type="arrow"/>
          </a:ln>
          <a:effectLst>
            <a:glow rad="228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01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3"/>
          </p:nvPr>
        </p:nvSpPr>
        <p:spPr/>
        <p:txBody>
          <a:bodyPr/>
          <a:lstStyle/>
          <a:p>
            <a:endParaRPr lang="en-GB"/>
          </a:p>
        </p:txBody>
      </p:sp>
      <p:sp>
        <p:nvSpPr>
          <p:cNvPr id="4" name="Text Placeholder 3"/>
          <p:cNvSpPr>
            <a:spLocks noGrp="1"/>
          </p:cNvSpPr>
          <p:nvPr>
            <p:ph type="body" sz="quarter" idx="14"/>
          </p:nvPr>
        </p:nvSpPr>
        <p:spPr/>
        <p:txBody>
          <a:bodyPr/>
          <a:lstStyle/>
          <a:p>
            <a:endParaRPr lang="en-GB"/>
          </a:p>
        </p:txBody>
      </p:sp>
      <p:sp>
        <p:nvSpPr>
          <p:cNvPr id="5" name="Footer Placeholder 4"/>
          <p:cNvSpPr>
            <a:spLocks noGrp="1"/>
          </p:cNvSpPr>
          <p:nvPr>
            <p:ph type="ftr" sz="quarter" idx="15"/>
          </p:nvPr>
        </p:nvSpPr>
        <p:spPr/>
        <p:txBody>
          <a:bodyPr/>
          <a:lstStyle/>
          <a:p>
            <a:pPr>
              <a:defRPr/>
            </a:pPr>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31</a:t>
            </a:fld>
            <a:endParaRPr lang="en-US" dirty="0">
              <a:solidFill>
                <a:srgbClr val="002147">
                  <a:tint val="75000"/>
                </a:srgbClr>
              </a:solidFill>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679" r="12680"/>
          <a:stretch/>
        </p:blipFill>
        <p:spPr bwMode="auto">
          <a:xfrm>
            <a:off x="-118533" y="-27384"/>
            <a:ext cx="9262535"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1802160" y="2132856"/>
            <a:ext cx="7234336" cy="3888432"/>
            <a:chOff x="1802160" y="2132856"/>
            <a:chExt cx="7234336" cy="3888432"/>
          </a:xfrm>
        </p:grpSpPr>
        <p:sp>
          <p:nvSpPr>
            <p:cNvPr id="9" name="Rounded Rectangle 5"/>
            <p:cNvSpPr/>
            <p:nvPr/>
          </p:nvSpPr>
          <p:spPr bwMode="auto">
            <a:xfrm>
              <a:off x="1802160" y="2564904"/>
              <a:ext cx="7234336" cy="3456384"/>
            </a:xfrm>
            <a:prstGeom prst="roundRect">
              <a:avLst/>
            </a:prstGeom>
            <a:solidFill>
              <a:srgbClr val="FFC0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0" name="Rectangle 9"/>
            <p:cNvSpPr/>
            <p:nvPr/>
          </p:nvSpPr>
          <p:spPr>
            <a:xfrm>
              <a:off x="4283967" y="2132856"/>
              <a:ext cx="4464497" cy="432049"/>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000" b="1" dirty="0" smtClean="0">
                  <a:solidFill>
                    <a:prstClr val="white"/>
                  </a:solidFill>
                </a:rPr>
                <a:t>学科特色专题</a:t>
              </a:r>
              <a:endParaRPr lang="en-GB" sz="2000" b="1" dirty="0">
                <a:solidFill>
                  <a:prstClr val="white"/>
                </a:solidFill>
              </a:endParaRPr>
            </a:p>
          </p:txBody>
        </p:sp>
      </p:grpSp>
      <p:grpSp>
        <p:nvGrpSpPr>
          <p:cNvPr id="7" name="Group 6"/>
          <p:cNvGrpSpPr/>
          <p:nvPr/>
        </p:nvGrpSpPr>
        <p:grpSpPr>
          <a:xfrm>
            <a:off x="1802160" y="6021288"/>
            <a:ext cx="5362128" cy="836712"/>
            <a:chOff x="1802160" y="6021288"/>
            <a:chExt cx="5362128" cy="836712"/>
          </a:xfrm>
        </p:grpSpPr>
        <p:sp>
          <p:nvSpPr>
            <p:cNvPr id="12" name="Rounded Rectangle 5"/>
            <p:cNvSpPr/>
            <p:nvPr/>
          </p:nvSpPr>
          <p:spPr bwMode="auto">
            <a:xfrm>
              <a:off x="1802160" y="6021288"/>
              <a:ext cx="5362128" cy="836712"/>
            </a:xfrm>
            <a:prstGeom prst="roundRect">
              <a:avLst/>
            </a:prstGeom>
            <a:solidFill>
              <a:srgbClr val="92D050">
                <a:alpha val="3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3" name="Rectangle 12"/>
            <p:cNvSpPr/>
            <p:nvPr/>
          </p:nvSpPr>
          <p:spPr>
            <a:xfrm>
              <a:off x="4025766" y="6021288"/>
              <a:ext cx="3138522" cy="565150"/>
            </a:xfrm>
            <a:prstGeom prst="rect">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000" b="1" dirty="0" smtClean="0">
                  <a:solidFill>
                    <a:prstClr val="white"/>
                  </a:solidFill>
                </a:rPr>
                <a:t>学科重点期刊推介</a:t>
              </a:r>
              <a:endParaRPr lang="en-GB" sz="2000" b="1" dirty="0">
                <a:solidFill>
                  <a:prstClr val="white"/>
                </a:solidFill>
              </a:endParaRPr>
            </a:p>
          </p:txBody>
        </p:sp>
      </p:grpSp>
      <p:sp>
        <p:nvSpPr>
          <p:cNvPr id="16" name="Rectangle 15"/>
          <p:cNvSpPr/>
          <p:nvPr/>
        </p:nvSpPr>
        <p:spPr>
          <a:xfrm>
            <a:off x="3635896" y="222846"/>
            <a:ext cx="3240360" cy="757882"/>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zh-CN" altLang="en-US" sz="2000" b="1" dirty="0" smtClean="0">
                <a:solidFill>
                  <a:prstClr val="white"/>
                </a:solidFill>
              </a:rPr>
              <a:t>按</a:t>
            </a:r>
            <a:r>
              <a:rPr lang="en-US" altLang="zh-CN" sz="2000" b="1" dirty="0" smtClean="0">
                <a:solidFill>
                  <a:prstClr val="white"/>
                </a:solidFill>
              </a:rPr>
              <a:t>A-Z</a:t>
            </a:r>
            <a:r>
              <a:rPr lang="zh-CN" altLang="en-US" sz="2000" b="1" dirty="0" smtClean="0">
                <a:solidFill>
                  <a:prstClr val="white"/>
                </a:solidFill>
              </a:rPr>
              <a:t>字母顺序浏览</a:t>
            </a:r>
            <a:r>
              <a:rPr lang="en-US" altLang="zh-CN" sz="2000" b="1" dirty="0" smtClean="0">
                <a:solidFill>
                  <a:prstClr val="white"/>
                </a:solidFill>
              </a:rPr>
              <a:t>Social Science</a:t>
            </a:r>
            <a:r>
              <a:rPr lang="zh-CN" altLang="en-US" sz="2000" b="1" dirty="0" smtClean="0">
                <a:solidFill>
                  <a:prstClr val="white"/>
                </a:solidFill>
              </a:rPr>
              <a:t>学科下期刊列表</a:t>
            </a:r>
            <a:endParaRPr lang="en-GB" sz="2000" b="1" dirty="0">
              <a:solidFill>
                <a:prstClr val="white"/>
              </a:solidFill>
            </a:endParaRPr>
          </a:p>
        </p:txBody>
      </p:sp>
      <p:cxnSp>
        <p:nvCxnSpPr>
          <p:cNvPr id="17" name="Straight Arrow Connector 16"/>
          <p:cNvCxnSpPr/>
          <p:nvPr/>
        </p:nvCxnSpPr>
        <p:spPr>
          <a:xfrm flipH="1" flipV="1">
            <a:off x="971576" y="2744905"/>
            <a:ext cx="216000" cy="360000"/>
          </a:xfrm>
          <a:prstGeom prst="straightConnector1">
            <a:avLst/>
          </a:prstGeom>
          <a:ln w="57150">
            <a:solidFill>
              <a:schemeClr val="bg1"/>
            </a:solidFill>
            <a:tailEnd type="arrow"/>
          </a:ln>
          <a:effectLst>
            <a:glow rad="228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986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3"/>
          </p:nvPr>
        </p:nvSpPr>
        <p:spPr/>
        <p:txBody>
          <a:bodyPr/>
          <a:lstStyle/>
          <a:p>
            <a:endParaRPr lang="en-GB"/>
          </a:p>
        </p:txBody>
      </p:sp>
      <p:sp>
        <p:nvSpPr>
          <p:cNvPr id="4" name="Text Placeholder 3"/>
          <p:cNvSpPr>
            <a:spLocks noGrp="1"/>
          </p:cNvSpPr>
          <p:nvPr>
            <p:ph type="body" sz="quarter" idx="14"/>
          </p:nvPr>
        </p:nvSpPr>
        <p:spPr/>
        <p:txBody>
          <a:bodyPr/>
          <a:lstStyle/>
          <a:p>
            <a:endParaRPr lang="en-GB"/>
          </a:p>
        </p:txBody>
      </p:sp>
      <p:sp>
        <p:nvSpPr>
          <p:cNvPr id="5" name="Footer Placeholder 4"/>
          <p:cNvSpPr>
            <a:spLocks noGrp="1"/>
          </p:cNvSpPr>
          <p:nvPr>
            <p:ph type="ftr" sz="quarter" idx="15"/>
          </p:nvPr>
        </p:nvSpPr>
        <p:spPr/>
        <p:txBody>
          <a:bodyPr/>
          <a:lstStyle/>
          <a:p>
            <a:pPr>
              <a:defRPr/>
            </a:pPr>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32</a:t>
            </a:fld>
            <a:endParaRPr lang="en-US" dirty="0">
              <a:solidFill>
                <a:srgbClr val="002147">
                  <a:tint val="75000"/>
                </a:srgbClr>
              </a:solidFill>
            </a:endParaRPr>
          </a:p>
        </p:txBody>
      </p:sp>
      <p:pic>
        <p:nvPicPr>
          <p:cNvPr id="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42" r="13318"/>
          <a:stretch/>
        </p:blipFill>
        <p:spPr bwMode="auto">
          <a:xfrm>
            <a:off x="0" y="-27384"/>
            <a:ext cx="9144000" cy="684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14" r="13162"/>
          <a:stretch/>
        </p:blipFill>
        <p:spPr bwMode="auto">
          <a:xfrm>
            <a:off x="-118533" y="-27383"/>
            <a:ext cx="9262535" cy="692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flipH="1" flipV="1">
            <a:off x="3491880" y="2132856"/>
            <a:ext cx="216000" cy="360000"/>
          </a:xfrm>
          <a:prstGeom prst="straightConnector1">
            <a:avLst/>
          </a:prstGeom>
          <a:ln w="57150">
            <a:solidFill>
              <a:schemeClr val="bg1"/>
            </a:solidFill>
            <a:tailEnd type="arrow"/>
          </a:ln>
          <a:effectLst>
            <a:glow rad="228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300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3499" r="13727"/>
          <a:stretch>
            <a:fillRect/>
          </a:stretch>
        </p:blipFill>
        <p:spPr bwMode="auto">
          <a:xfrm>
            <a:off x="-160371" y="-228600"/>
            <a:ext cx="9366251" cy="731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3"/>
          </p:nvPr>
        </p:nvSpPr>
        <p:spPr/>
        <p:txBody>
          <a:bodyPr/>
          <a:lstStyle/>
          <a:p>
            <a:endParaRPr lang="en-GB"/>
          </a:p>
        </p:txBody>
      </p:sp>
      <p:sp>
        <p:nvSpPr>
          <p:cNvPr id="5" name="Footer Placeholder 4"/>
          <p:cNvSpPr>
            <a:spLocks noGrp="1"/>
          </p:cNvSpPr>
          <p:nvPr>
            <p:ph type="ftr" sz="quarter" idx="15"/>
          </p:nvPr>
        </p:nvSpPr>
        <p:spPr/>
        <p:txBody>
          <a:bodyPr/>
          <a:lstStyle/>
          <a:p>
            <a:pPr>
              <a:defRPr/>
            </a:pPr>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33</a:t>
            </a:fld>
            <a:endParaRPr lang="en-US" dirty="0">
              <a:solidFill>
                <a:srgbClr val="002147">
                  <a:tint val="75000"/>
                </a:srgbClr>
              </a:solidFill>
            </a:endParaRPr>
          </a:p>
        </p:txBody>
      </p:sp>
      <p:sp>
        <p:nvSpPr>
          <p:cNvPr id="8" name="Rectangle 7"/>
          <p:cNvSpPr/>
          <p:nvPr/>
        </p:nvSpPr>
        <p:spPr>
          <a:xfrm>
            <a:off x="4565106" y="222846"/>
            <a:ext cx="3977372" cy="565150"/>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400" b="1" dirty="0" smtClean="0">
                <a:solidFill>
                  <a:prstClr val="white"/>
                </a:solidFill>
              </a:rPr>
              <a:t>期刊页面</a:t>
            </a:r>
            <a:endParaRPr lang="en-GB" sz="2400" b="1" dirty="0">
              <a:solidFill>
                <a:prstClr val="white"/>
              </a:solidFill>
            </a:endParaRPr>
          </a:p>
        </p:txBody>
      </p:sp>
      <p:grpSp>
        <p:nvGrpSpPr>
          <p:cNvPr id="7" name="Group 6"/>
          <p:cNvGrpSpPr/>
          <p:nvPr/>
        </p:nvGrpSpPr>
        <p:grpSpPr>
          <a:xfrm>
            <a:off x="1308141" y="2814050"/>
            <a:ext cx="4632011" cy="2271134"/>
            <a:chOff x="1308141" y="2454010"/>
            <a:chExt cx="4632011" cy="2271134"/>
          </a:xfrm>
        </p:grpSpPr>
        <p:sp>
          <p:nvSpPr>
            <p:cNvPr id="10" name="Rounded Rectangle 5"/>
            <p:cNvSpPr/>
            <p:nvPr/>
          </p:nvSpPr>
          <p:spPr bwMode="auto">
            <a:xfrm>
              <a:off x="1308141" y="2852936"/>
              <a:ext cx="4632011" cy="1872208"/>
            </a:xfrm>
            <a:prstGeom prst="roundRect">
              <a:avLst/>
            </a:prstGeom>
            <a:solidFill>
              <a:srgbClr val="FFC0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1" name="Rectangle 10"/>
            <p:cNvSpPr/>
            <p:nvPr/>
          </p:nvSpPr>
          <p:spPr>
            <a:xfrm>
              <a:off x="2411759" y="2454010"/>
              <a:ext cx="3528393" cy="432049"/>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000" b="1" dirty="0" smtClean="0">
                  <a:solidFill>
                    <a:prstClr val="white"/>
                  </a:solidFill>
                </a:rPr>
                <a:t>阅读期刊文章</a:t>
              </a:r>
              <a:endParaRPr lang="en-GB" sz="2000" b="1" dirty="0">
                <a:solidFill>
                  <a:prstClr val="white"/>
                </a:solidFill>
              </a:endParaRPr>
            </a:p>
          </p:txBody>
        </p:sp>
      </p:grpSp>
      <p:grpSp>
        <p:nvGrpSpPr>
          <p:cNvPr id="12" name="Group 11"/>
          <p:cNvGrpSpPr/>
          <p:nvPr/>
        </p:nvGrpSpPr>
        <p:grpSpPr>
          <a:xfrm>
            <a:off x="6290155" y="2132856"/>
            <a:ext cx="2458309" cy="1944216"/>
            <a:chOff x="6084168" y="1844824"/>
            <a:chExt cx="2458309" cy="1944216"/>
          </a:xfrm>
        </p:grpSpPr>
        <p:sp>
          <p:nvSpPr>
            <p:cNvPr id="14" name="Rounded Rectangle 5"/>
            <p:cNvSpPr/>
            <p:nvPr/>
          </p:nvSpPr>
          <p:spPr bwMode="auto">
            <a:xfrm>
              <a:off x="6084168" y="2658078"/>
              <a:ext cx="2458309" cy="1130962"/>
            </a:xfrm>
            <a:prstGeom prst="roundRect">
              <a:avLst/>
            </a:prstGeom>
            <a:solidFill>
              <a:srgbClr val="92D050">
                <a:alpha val="3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5" name="Rectangle 14"/>
            <p:cNvSpPr/>
            <p:nvPr/>
          </p:nvSpPr>
          <p:spPr>
            <a:xfrm>
              <a:off x="7452320" y="1844824"/>
              <a:ext cx="1003095" cy="763899"/>
            </a:xfrm>
            <a:prstGeom prst="rect">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000" b="1" dirty="0" smtClean="0">
                  <a:solidFill>
                    <a:prstClr val="white"/>
                  </a:solidFill>
                </a:rPr>
                <a:t>期刊基本信息</a:t>
              </a:r>
              <a:endParaRPr lang="en-GB" sz="2000" b="1" dirty="0">
                <a:solidFill>
                  <a:prstClr val="white"/>
                </a:solidFill>
              </a:endParaRPr>
            </a:p>
          </p:txBody>
        </p:sp>
      </p:grpSp>
      <p:grpSp>
        <p:nvGrpSpPr>
          <p:cNvPr id="16" name="Group 15"/>
          <p:cNvGrpSpPr/>
          <p:nvPr/>
        </p:nvGrpSpPr>
        <p:grpSpPr>
          <a:xfrm>
            <a:off x="35496" y="5112568"/>
            <a:ext cx="5904656" cy="2132856"/>
            <a:chOff x="179512" y="4725144"/>
            <a:chExt cx="5904656" cy="2132856"/>
          </a:xfrm>
        </p:grpSpPr>
        <p:sp>
          <p:nvSpPr>
            <p:cNvPr id="18" name="Rounded Rectangle 5"/>
            <p:cNvSpPr/>
            <p:nvPr/>
          </p:nvSpPr>
          <p:spPr bwMode="auto">
            <a:xfrm>
              <a:off x="179512" y="4725144"/>
              <a:ext cx="5904656" cy="2132856"/>
            </a:xfrm>
            <a:prstGeom prst="round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9" name="Rectangle 18"/>
            <p:cNvSpPr/>
            <p:nvPr/>
          </p:nvSpPr>
          <p:spPr>
            <a:xfrm>
              <a:off x="3059832" y="6129595"/>
              <a:ext cx="2952328" cy="683781"/>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000" b="1" dirty="0" smtClean="0">
                  <a:solidFill>
                    <a:prstClr val="white"/>
                  </a:solidFill>
                </a:rPr>
                <a:t>编辑推荐信息</a:t>
              </a:r>
              <a:endParaRPr lang="en-GB" sz="2000" b="1" dirty="0">
                <a:solidFill>
                  <a:prstClr val="white"/>
                </a:solidFill>
              </a:endParaRPr>
            </a:p>
          </p:txBody>
        </p:sp>
      </p:grpSp>
    </p:spTree>
    <p:extLst>
      <p:ext uri="{BB962C8B-B14F-4D97-AF65-F5344CB8AC3E}">
        <p14:creationId xmlns:p14="http://schemas.microsoft.com/office/powerpoint/2010/main" val="65278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3"/>
          </p:nvPr>
        </p:nvSpPr>
        <p:spPr/>
        <p:txBody>
          <a:bodyPr/>
          <a:lstStyle/>
          <a:p>
            <a:endParaRPr lang="en-GB"/>
          </a:p>
        </p:txBody>
      </p:sp>
      <p:sp>
        <p:nvSpPr>
          <p:cNvPr id="4" name="Text Placeholder 3"/>
          <p:cNvSpPr>
            <a:spLocks noGrp="1"/>
          </p:cNvSpPr>
          <p:nvPr>
            <p:ph type="body" sz="quarter" idx="14"/>
          </p:nvPr>
        </p:nvSpPr>
        <p:spPr/>
        <p:txBody>
          <a:bodyPr/>
          <a:lstStyle/>
          <a:p>
            <a:endParaRPr lang="en-GB"/>
          </a:p>
        </p:txBody>
      </p:sp>
      <p:sp>
        <p:nvSpPr>
          <p:cNvPr id="5" name="Footer Placeholder 4"/>
          <p:cNvSpPr>
            <a:spLocks noGrp="1"/>
          </p:cNvSpPr>
          <p:nvPr>
            <p:ph type="ftr" sz="quarter" idx="15"/>
          </p:nvPr>
        </p:nvSpPr>
        <p:spPr/>
        <p:txBody>
          <a:bodyPr/>
          <a:lstStyle/>
          <a:p>
            <a:pPr>
              <a:defRPr/>
            </a:pPr>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34</a:t>
            </a:fld>
            <a:endParaRPr lang="en-US" dirty="0">
              <a:solidFill>
                <a:srgbClr val="002147">
                  <a:tint val="75000"/>
                </a:srgbClr>
              </a:solidFill>
            </a:endParaRP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26" r="12134"/>
          <a:stretch/>
        </p:blipFill>
        <p:spPr bwMode="auto">
          <a:xfrm>
            <a:off x="0" y="-27384"/>
            <a:ext cx="9144000" cy="684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0" y="-42110"/>
            <a:ext cx="6021821" cy="2044542"/>
            <a:chOff x="179512" y="4725144"/>
            <a:chExt cx="5904656" cy="2132856"/>
          </a:xfrm>
        </p:grpSpPr>
        <p:sp>
          <p:nvSpPr>
            <p:cNvPr id="9" name="Rounded Rectangle 5"/>
            <p:cNvSpPr/>
            <p:nvPr/>
          </p:nvSpPr>
          <p:spPr bwMode="auto">
            <a:xfrm>
              <a:off x="179512" y="4725144"/>
              <a:ext cx="5904656" cy="2132856"/>
            </a:xfrm>
            <a:prstGeom prst="round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0" name="Rectangle 9"/>
            <p:cNvSpPr/>
            <p:nvPr/>
          </p:nvSpPr>
          <p:spPr>
            <a:xfrm>
              <a:off x="3059832" y="6129595"/>
              <a:ext cx="2952328" cy="683781"/>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400" b="1" dirty="0" smtClean="0">
                  <a:solidFill>
                    <a:prstClr val="white"/>
                  </a:solidFill>
                </a:rPr>
                <a:t>编辑推荐信息</a:t>
              </a:r>
              <a:endParaRPr lang="en-GB" sz="2400" b="1" dirty="0">
                <a:solidFill>
                  <a:prstClr val="white"/>
                </a:solidFill>
              </a:endParaRPr>
            </a:p>
          </p:txBody>
        </p:sp>
      </p:grpSp>
      <p:grpSp>
        <p:nvGrpSpPr>
          <p:cNvPr id="7" name="Group 6"/>
          <p:cNvGrpSpPr/>
          <p:nvPr/>
        </p:nvGrpSpPr>
        <p:grpSpPr>
          <a:xfrm>
            <a:off x="1" y="2047509"/>
            <a:ext cx="5948384" cy="1054676"/>
            <a:chOff x="1" y="2047508"/>
            <a:chExt cx="5948384" cy="1054676"/>
          </a:xfrm>
        </p:grpSpPr>
        <p:sp>
          <p:nvSpPr>
            <p:cNvPr id="12" name="Rounded Rectangle 5"/>
            <p:cNvSpPr/>
            <p:nvPr/>
          </p:nvSpPr>
          <p:spPr bwMode="auto">
            <a:xfrm>
              <a:off x="1" y="2047508"/>
              <a:ext cx="5948384" cy="489526"/>
            </a:xfrm>
            <a:prstGeom prst="roundRect">
              <a:avLst/>
            </a:prstGeom>
            <a:solidFill>
              <a:srgbClr val="FFC0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3" name="Rectangle 12"/>
            <p:cNvSpPr/>
            <p:nvPr/>
          </p:nvSpPr>
          <p:spPr>
            <a:xfrm>
              <a:off x="2340238" y="2537034"/>
              <a:ext cx="3600400" cy="565150"/>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000" b="1" dirty="0" smtClean="0">
                  <a:solidFill>
                    <a:prstClr val="white"/>
                  </a:solidFill>
                </a:rPr>
                <a:t>期刊内检索框与高级检索链接</a:t>
              </a:r>
              <a:endParaRPr lang="en-GB" sz="2000" b="1" dirty="0">
                <a:solidFill>
                  <a:prstClr val="white"/>
                </a:solidFill>
              </a:endParaRPr>
            </a:p>
          </p:txBody>
        </p:sp>
      </p:grpSp>
      <p:grpSp>
        <p:nvGrpSpPr>
          <p:cNvPr id="15" name="Group 14"/>
          <p:cNvGrpSpPr/>
          <p:nvPr/>
        </p:nvGrpSpPr>
        <p:grpSpPr>
          <a:xfrm>
            <a:off x="6084169" y="1959658"/>
            <a:ext cx="2808313" cy="1829384"/>
            <a:chOff x="6084168" y="2173593"/>
            <a:chExt cx="2458310" cy="1615447"/>
          </a:xfrm>
        </p:grpSpPr>
        <p:sp>
          <p:nvSpPr>
            <p:cNvPr id="16" name="Rounded Rectangle 5"/>
            <p:cNvSpPr/>
            <p:nvPr/>
          </p:nvSpPr>
          <p:spPr bwMode="auto">
            <a:xfrm>
              <a:off x="6084168" y="2658078"/>
              <a:ext cx="2458309" cy="1130962"/>
            </a:xfrm>
            <a:prstGeom prst="roundRect">
              <a:avLst/>
            </a:prstGeom>
            <a:solidFill>
              <a:srgbClr val="92D050">
                <a:alpha val="3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7" name="Rectangle 16"/>
            <p:cNvSpPr/>
            <p:nvPr/>
          </p:nvSpPr>
          <p:spPr>
            <a:xfrm>
              <a:off x="6966639" y="2173593"/>
              <a:ext cx="1575839" cy="435131"/>
            </a:xfrm>
            <a:prstGeom prst="rect">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000" b="1" dirty="0" smtClean="0">
                  <a:solidFill>
                    <a:prstClr val="white"/>
                  </a:solidFill>
                </a:rPr>
                <a:t>作者投稿专区</a:t>
              </a:r>
              <a:endParaRPr lang="en-GB" sz="2000" b="1" dirty="0">
                <a:solidFill>
                  <a:prstClr val="white"/>
                </a:solidFill>
              </a:endParaRPr>
            </a:p>
          </p:txBody>
        </p:sp>
      </p:grpSp>
    </p:spTree>
    <p:extLst>
      <p:ext uri="{BB962C8B-B14F-4D97-AF65-F5344CB8AC3E}">
        <p14:creationId xmlns:p14="http://schemas.microsoft.com/office/powerpoint/2010/main" val="119509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59" r="13269"/>
          <a:stretch/>
        </p:blipFill>
        <p:spPr bwMode="auto">
          <a:xfrm>
            <a:off x="0" y="-27384"/>
            <a:ext cx="9144000"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3"/>
          </p:nvPr>
        </p:nvSpPr>
        <p:spPr/>
        <p:txBody>
          <a:bodyPr/>
          <a:lstStyle/>
          <a:p>
            <a:endParaRPr lang="en-GB"/>
          </a:p>
        </p:txBody>
      </p:sp>
      <p:sp>
        <p:nvSpPr>
          <p:cNvPr id="4" name="Text Placeholder 3"/>
          <p:cNvSpPr>
            <a:spLocks noGrp="1"/>
          </p:cNvSpPr>
          <p:nvPr>
            <p:ph type="body" sz="quarter" idx="14"/>
          </p:nvPr>
        </p:nvSpPr>
        <p:spPr/>
        <p:txBody>
          <a:bodyPr/>
          <a:lstStyle/>
          <a:p>
            <a:endParaRPr lang="en-GB"/>
          </a:p>
        </p:txBody>
      </p:sp>
      <p:sp>
        <p:nvSpPr>
          <p:cNvPr id="5" name="Footer Placeholder 4"/>
          <p:cNvSpPr>
            <a:spLocks noGrp="1"/>
          </p:cNvSpPr>
          <p:nvPr>
            <p:ph type="ftr" sz="quarter" idx="15"/>
          </p:nvPr>
        </p:nvSpPr>
        <p:spPr/>
        <p:txBody>
          <a:bodyPr/>
          <a:lstStyle/>
          <a:p>
            <a:pPr>
              <a:defRPr/>
            </a:pPr>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35</a:t>
            </a:fld>
            <a:endParaRPr lang="en-US" dirty="0">
              <a:solidFill>
                <a:srgbClr val="002147">
                  <a:tint val="75000"/>
                </a:srgbClr>
              </a:solidFill>
            </a:endParaRPr>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
            <a:ext cx="9175080" cy="722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65106" y="222846"/>
            <a:ext cx="3977372" cy="565150"/>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400" b="1" dirty="0" smtClean="0">
                <a:solidFill>
                  <a:prstClr val="white"/>
                </a:solidFill>
              </a:rPr>
              <a:t>高级检索页面</a:t>
            </a:r>
            <a:endParaRPr lang="en-GB" sz="2400" b="1" dirty="0">
              <a:solidFill>
                <a:prstClr val="white"/>
              </a:solidFill>
            </a:endParaRPr>
          </a:p>
        </p:txBody>
      </p:sp>
      <p:grpSp>
        <p:nvGrpSpPr>
          <p:cNvPr id="11" name="Group 10"/>
          <p:cNvGrpSpPr/>
          <p:nvPr/>
        </p:nvGrpSpPr>
        <p:grpSpPr>
          <a:xfrm>
            <a:off x="523090" y="1549397"/>
            <a:ext cx="6929231" cy="2700010"/>
            <a:chOff x="179512" y="4041363"/>
            <a:chExt cx="5904656" cy="2816637"/>
          </a:xfrm>
        </p:grpSpPr>
        <p:sp>
          <p:nvSpPr>
            <p:cNvPr id="12" name="Rounded Rectangle 5"/>
            <p:cNvSpPr/>
            <p:nvPr/>
          </p:nvSpPr>
          <p:spPr bwMode="auto">
            <a:xfrm>
              <a:off x="179512" y="4725144"/>
              <a:ext cx="5904656" cy="2132856"/>
            </a:xfrm>
            <a:prstGeom prst="round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3" name="Rectangle 12"/>
            <p:cNvSpPr/>
            <p:nvPr/>
          </p:nvSpPr>
          <p:spPr>
            <a:xfrm>
              <a:off x="3131840" y="4041363"/>
              <a:ext cx="2952328" cy="683781"/>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400" b="1" dirty="0" smtClean="0">
                  <a:solidFill>
                    <a:prstClr val="white"/>
                  </a:solidFill>
                </a:rPr>
                <a:t>检索词输入区</a:t>
              </a:r>
              <a:endParaRPr lang="en-GB" sz="2400" b="1" dirty="0">
                <a:solidFill>
                  <a:prstClr val="white"/>
                </a:solidFill>
              </a:endParaRPr>
            </a:p>
          </p:txBody>
        </p:sp>
      </p:grpSp>
      <p:grpSp>
        <p:nvGrpSpPr>
          <p:cNvPr id="14" name="Group 13"/>
          <p:cNvGrpSpPr/>
          <p:nvPr/>
        </p:nvGrpSpPr>
        <p:grpSpPr>
          <a:xfrm>
            <a:off x="395533" y="4365105"/>
            <a:ext cx="8429603" cy="2376264"/>
            <a:chOff x="6043271" y="2346702"/>
            <a:chExt cx="3079675" cy="1442338"/>
          </a:xfrm>
        </p:grpSpPr>
        <p:sp>
          <p:nvSpPr>
            <p:cNvPr id="15" name="Rounded Rectangle 5"/>
            <p:cNvSpPr/>
            <p:nvPr/>
          </p:nvSpPr>
          <p:spPr bwMode="auto">
            <a:xfrm>
              <a:off x="6043271" y="2346702"/>
              <a:ext cx="2578128" cy="1442338"/>
            </a:xfrm>
            <a:prstGeom prst="roundRect">
              <a:avLst/>
            </a:prstGeom>
            <a:solidFill>
              <a:srgbClr val="92D050">
                <a:alpha val="3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6" name="Rectangle 15"/>
            <p:cNvSpPr/>
            <p:nvPr/>
          </p:nvSpPr>
          <p:spPr>
            <a:xfrm>
              <a:off x="8621399" y="2350444"/>
              <a:ext cx="501547" cy="1351181"/>
            </a:xfrm>
            <a:prstGeom prst="rect">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000" b="1" dirty="0" smtClean="0">
                  <a:solidFill>
                    <a:prstClr val="white"/>
                  </a:solidFill>
                </a:rPr>
                <a:t>检索范围限定区</a:t>
              </a:r>
              <a:endParaRPr lang="en-GB" sz="2000" b="1" dirty="0">
                <a:solidFill>
                  <a:prstClr val="white"/>
                </a:solidFill>
              </a:endParaRPr>
            </a:p>
          </p:txBody>
        </p:sp>
      </p:grpSp>
    </p:spTree>
    <p:extLst>
      <p:ext uri="{BB962C8B-B14F-4D97-AF65-F5344CB8AC3E}">
        <p14:creationId xmlns:p14="http://schemas.microsoft.com/office/powerpoint/2010/main" val="297072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le 1"/>
          <p:cNvSpPr>
            <a:spLocks noGrp="1"/>
          </p:cNvSpPr>
          <p:nvPr>
            <p:ph type="title"/>
          </p:nvPr>
        </p:nvSpPr>
        <p:spPr>
          <a:xfrm>
            <a:off x="251522" y="332657"/>
            <a:ext cx="6937375" cy="1270000"/>
          </a:xfrm>
        </p:spPr>
        <p:txBody>
          <a:bodyPr/>
          <a:lstStyle/>
          <a:p>
            <a:r>
              <a:rPr lang="zh-CN" altLang="en-US" dirty="0" smtClean="0">
                <a:latin typeface="Microsoft YaHei" panose="020B0503020204020204" pitchFamily="34" charset="-122"/>
                <a:ea typeface="Microsoft YaHei" panose="020B0503020204020204" pitchFamily="34" charset="-122"/>
              </a:rPr>
              <a:t>示例</a:t>
            </a:r>
            <a:r>
              <a:rPr lang="en-US" altLang="zh-CN" dirty="0" smtClean="0">
                <a:latin typeface="Microsoft YaHei" panose="020B0503020204020204" pitchFamily="34" charset="-122"/>
                <a:ea typeface="Microsoft YaHei" panose="020B0503020204020204" pitchFamily="34" charset="-122"/>
              </a:rPr>
              <a:t>	</a:t>
            </a:r>
            <a:endParaRPr lang="en-GB" altLang="en-US" dirty="0" smtClean="0">
              <a:latin typeface="Microsoft YaHei" panose="020B0503020204020204" pitchFamily="34" charset="-122"/>
              <a:ea typeface="Microsoft YaHei" panose="020B0503020204020204" pitchFamily="34" charset="-122"/>
            </a:endParaRPr>
          </a:p>
        </p:txBody>
      </p:sp>
      <p:sp>
        <p:nvSpPr>
          <p:cNvPr id="3" name="Content Placeholder 2"/>
          <p:cNvSpPr>
            <a:spLocks noGrp="1"/>
          </p:cNvSpPr>
          <p:nvPr>
            <p:ph idx="1"/>
          </p:nvPr>
        </p:nvSpPr>
        <p:spPr/>
        <p:txBody>
          <a:bodyPr/>
          <a:lstStyle/>
          <a:p>
            <a:r>
              <a:rPr lang="zh-CN" altLang="en-US" dirty="0" smtClean="0">
                <a:latin typeface="Microsoft YaHei" panose="020B0503020204020204" pitchFamily="34" charset="-122"/>
                <a:ea typeface="Microsoft YaHei" panose="020B0503020204020204" pitchFamily="34" charset="-122"/>
              </a:rPr>
              <a:t>题目：青年心源性猝死</a:t>
            </a:r>
            <a:endParaRPr lang="en-US" altLang="zh-CN" dirty="0" smtClean="0">
              <a:latin typeface="Microsoft YaHei" panose="020B0503020204020204" pitchFamily="34" charset="-122"/>
              <a:ea typeface="Microsoft YaHei" panose="020B0503020204020204" pitchFamily="34" charset="-122"/>
            </a:endParaRPr>
          </a:p>
          <a:p>
            <a:endParaRPr lang="en-US" altLang="zh-CN" dirty="0" smtClean="0">
              <a:latin typeface="Microsoft YaHei" panose="020B0503020204020204" pitchFamily="34" charset="-122"/>
              <a:ea typeface="Microsoft YaHei" panose="020B0503020204020204" pitchFamily="34" charset="-122"/>
            </a:endParaRPr>
          </a:p>
          <a:p>
            <a:r>
              <a:rPr lang="zh-CN" altLang="en-US" dirty="0" smtClean="0">
                <a:latin typeface="Microsoft YaHei" panose="020B0503020204020204" pitchFamily="34" charset="-122"/>
                <a:ea typeface="Microsoft YaHei" panose="020B0503020204020204" pitchFamily="34" charset="-122"/>
              </a:rPr>
              <a:t>请查找相关学术期刊文章</a:t>
            </a:r>
            <a:endParaRPr lang="en-US" altLang="zh-CN" dirty="0" smtClean="0">
              <a:latin typeface="Microsoft YaHei" panose="020B0503020204020204" pitchFamily="34" charset="-122"/>
              <a:ea typeface="Microsoft YaHei" panose="020B0503020204020204" pitchFamily="34" charset="-122"/>
            </a:endParaRPr>
          </a:p>
          <a:p>
            <a:endParaRPr lang="en-US" altLang="zh-CN" dirty="0">
              <a:latin typeface="Microsoft YaHei" panose="020B0503020204020204" pitchFamily="34" charset="-122"/>
              <a:ea typeface="Microsoft YaHei" panose="020B0503020204020204" pitchFamily="34" charset="-122"/>
            </a:endParaRPr>
          </a:p>
          <a:p>
            <a:r>
              <a:rPr lang="zh-CN" altLang="en-US" dirty="0" smtClean="0">
                <a:latin typeface="Microsoft YaHei" panose="020B0503020204020204" pitchFamily="34" charset="-122"/>
                <a:ea typeface="Microsoft YaHei" panose="020B0503020204020204" pitchFamily="34" charset="-122"/>
              </a:rPr>
              <a:t>检索式可写为：</a:t>
            </a:r>
            <a:endParaRPr lang="en-US" altLang="zh-CN" dirty="0" smtClean="0">
              <a:latin typeface="Microsoft YaHei" panose="020B0503020204020204" pitchFamily="34" charset="-122"/>
              <a:ea typeface="Microsoft YaHei" panose="020B0503020204020204" pitchFamily="34" charset="-122"/>
            </a:endParaRPr>
          </a:p>
          <a:p>
            <a:r>
              <a:rPr lang="en-US" altLang="zh-CN" dirty="0" smtClean="0">
                <a:latin typeface="Microsoft YaHei" panose="020B0503020204020204" pitchFamily="34" charset="-122"/>
                <a:ea typeface="Microsoft YaHei" panose="020B0503020204020204" pitchFamily="34" charset="-122"/>
              </a:rPr>
              <a:t>“sudden cardiac death” AND you*</a:t>
            </a:r>
          </a:p>
          <a:p>
            <a:endParaRPr lang="en-US" altLang="zh-CN" dirty="0" smtClean="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85599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357" t="2342" r="14493"/>
          <a:stretch/>
        </p:blipFill>
        <p:spPr bwMode="auto">
          <a:xfrm>
            <a:off x="0" y="-37930"/>
            <a:ext cx="9144000" cy="6959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65106" y="222846"/>
            <a:ext cx="3977372" cy="565150"/>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400" b="1" dirty="0" smtClean="0">
                <a:solidFill>
                  <a:srgbClr val="FFFFFF"/>
                </a:solidFill>
              </a:rPr>
              <a:t>检索结果页面</a:t>
            </a:r>
            <a:endParaRPr lang="en-GB" sz="2400" b="1" dirty="0">
              <a:solidFill>
                <a:srgbClr val="FFFFFF"/>
              </a:solidFill>
            </a:endParaRPr>
          </a:p>
        </p:txBody>
      </p:sp>
      <p:sp>
        <p:nvSpPr>
          <p:cNvPr id="4" name="Rectangle 3"/>
          <p:cNvSpPr/>
          <p:nvPr/>
        </p:nvSpPr>
        <p:spPr>
          <a:xfrm>
            <a:off x="3491880" y="2492897"/>
            <a:ext cx="3312368" cy="144016"/>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61839"/>
            <a:ext cx="9288463" cy="730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471336" y="151033"/>
            <a:ext cx="5652119" cy="565150"/>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400" b="1" dirty="0" smtClean="0">
                <a:solidFill>
                  <a:srgbClr val="FFFFFF"/>
                </a:solidFill>
              </a:rPr>
              <a:t>下载检索结果页面上</a:t>
            </a:r>
            <a:r>
              <a:rPr lang="en-US" altLang="zh-CN" sz="2400" b="1" dirty="0" smtClean="0">
                <a:solidFill>
                  <a:srgbClr val="FFFFFF"/>
                </a:solidFill>
              </a:rPr>
              <a:t>10</a:t>
            </a:r>
            <a:r>
              <a:rPr lang="zh-CN" altLang="en-US" sz="2400" b="1" dirty="0">
                <a:solidFill>
                  <a:srgbClr val="FFFFFF"/>
                </a:solidFill>
              </a:rPr>
              <a:t>篇</a:t>
            </a:r>
            <a:r>
              <a:rPr lang="zh-CN" altLang="en-US" sz="2400" b="1" dirty="0" smtClean="0">
                <a:solidFill>
                  <a:srgbClr val="FFFFFF"/>
                </a:solidFill>
              </a:rPr>
              <a:t>文章引文格式</a:t>
            </a:r>
            <a:endParaRPr lang="en-GB" sz="2400" b="1" dirty="0">
              <a:solidFill>
                <a:srgbClr val="FFFFFF"/>
              </a:solidFill>
            </a:endParaRPr>
          </a:p>
        </p:txBody>
      </p:sp>
    </p:spTree>
    <p:extLst>
      <p:ext uri="{BB962C8B-B14F-4D97-AF65-F5344CB8AC3E}">
        <p14:creationId xmlns:p14="http://schemas.microsoft.com/office/powerpoint/2010/main" val="343247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9"/>
                                        </p:tgtEl>
                                        <p:attrNameLst>
                                          <p:attrName>style.visibility</p:attrName>
                                        </p:attrNameLst>
                                      </p:cBhvr>
                                      <p:to>
                                        <p:strVal val="visible"/>
                                      </p:to>
                                    </p:set>
                                    <p:animEffect transition="in" filter="fade">
                                      <p:cBhvr>
                                        <p:cTn id="17" dur="500"/>
                                        <p:tgtEl>
                                          <p:spTgt spid="92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357" t="2342" r="14493"/>
          <a:stretch/>
        </p:blipFill>
        <p:spPr bwMode="auto">
          <a:xfrm>
            <a:off x="0" y="-37930"/>
            <a:ext cx="9144000" cy="6959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6" name="Group 5"/>
          <p:cNvGrpSpPr/>
          <p:nvPr/>
        </p:nvGrpSpPr>
        <p:grpSpPr>
          <a:xfrm>
            <a:off x="-64640" y="0"/>
            <a:ext cx="9663196" cy="6966368"/>
            <a:chOff x="2627784" y="404664"/>
            <a:chExt cx="9663196" cy="6966368"/>
          </a:xfrm>
        </p:grpSpPr>
        <p:pic>
          <p:nvPicPr>
            <p:cNvPr id="1126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36" t="2606" r="8310"/>
            <a:stretch/>
          </p:blipFill>
          <p:spPr bwMode="auto">
            <a:xfrm>
              <a:off x="2627784" y="404664"/>
              <a:ext cx="9635067" cy="696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5912" y="7176240"/>
              <a:ext cx="9635068" cy="18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p:cNvSpPr/>
          <p:nvPr/>
        </p:nvSpPr>
        <p:spPr>
          <a:xfrm>
            <a:off x="3491882" y="375246"/>
            <a:ext cx="5652119" cy="565150"/>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400" b="1" dirty="0" smtClean="0">
                <a:solidFill>
                  <a:srgbClr val="FFFFFF"/>
                </a:solidFill>
              </a:rPr>
              <a:t>期刊文章</a:t>
            </a:r>
            <a:r>
              <a:rPr lang="en-US" altLang="zh-CN" sz="2400" b="1" dirty="0" smtClean="0">
                <a:solidFill>
                  <a:srgbClr val="FFFFFF"/>
                </a:solidFill>
              </a:rPr>
              <a:t>HTML</a:t>
            </a:r>
            <a:r>
              <a:rPr lang="zh-CN" altLang="en-US" sz="2400" b="1" dirty="0" smtClean="0">
                <a:solidFill>
                  <a:srgbClr val="FFFFFF"/>
                </a:solidFill>
              </a:rPr>
              <a:t>全文页面</a:t>
            </a:r>
            <a:endParaRPr lang="en-GB" sz="2400" b="1" dirty="0">
              <a:solidFill>
                <a:srgbClr val="FFFFFF"/>
              </a:solidFill>
            </a:endParaRPr>
          </a:p>
        </p:txBody>
      </p:sp>
      <p:grpSp>
        <p:nvGrpSpPr>
          <p:cNvPr id="8" name="Group 7"/>
          <p:cNvGrpSpPr/>
          <p:nvPr/>
        </p:nvGrpSpPr>
        <p:grpSpPr>
          <a:xfrm>
            <a:off x="6322544" y="2374233"/>
            <a:ext cx="2821456" cy="2998984"/>
            <a:chOff x="179512" y="4725144"/>
            <a:chExt cx="5904659" cy="2132856"/>
          </a:xfrm>
        </p:grpSpPr>
        <p:sp>
          <p:nvSpPr>
            <p:cNvPr id="9" name="Rounded Rectangle 5"/>
            <p:cNvSpPr/>
            <p:nvPr/>
          </p:nvSpPr>
          <p:spPr bwMode="auto">
            <a:xfrm>
              <a:off x="179512" y="4725144"/>
              <a:ext cx="5904656" cy="2132856"/>
            </a:xfrm>
            <a:prstGeom prst="round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0" name="Rectangle 9"/>
            <p:cNvSpPr/>
            <p:nvPr/>
          </p:nvSpPr>
          <p:spPr>
            <a:xfrm>
              <a:off x="3598747" y="4963171"/>
              <a:ext cx="2485424" cy="683781"/>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zh-CN" altLang="en-US" sz="2400" b="1" dirty="0" smtClean="0">
                  <a:solidFill>
                    <a:srgbClr val="FFFFFF"/>
                  </a:solidFill>
                </a:rPr>
                <a:t>功能</a:t>
              </a:r>
              <a:endParaRPr lang="en-US" altLang="zh-CN" sz="2400" b="1" dirty="0" smtClean="0">
                <a:solidFill>
                  <a:srgbClr val="FFFFFF"/>
                </a:solidFill>
              </a:endParaRPr>
            </a:p>
            <a:p>
              <a:pPr algn="ctr" fontAlgn="base">
                <a:spcBef>
                  <a:spcPct val="0"/>
                </a:spcBef>
                <a:spcAft>
                  <a:spcPct val="0"/>
                </a:spcAft>
              </a:pPr>
              <a:r>
                <a:rPr lang="zh-CN" altLang="en-US" sz="2400" b="1" dirty="0" smtClean="0">
                  <a:solidFill>
                    <a:srgbClr val="FFFFFF"/>
                  </a:solidFill>
                </a:rPr>
                <a:t>导航栏</a:t>
              </a:r>
              <a:endParaRPr lang="en-GB" sz="2400" b="1" dirty="0">
                <a:solidFill>
                  <a:srgbClr val="FFFFFF"/>
                </a:solidFill>
              </a:endParaRPr>
            </a:p>
          </p:txBody>
        </p:sp>
      </p:grpSp>
      <p:sp>
        <p:nvSpPr>
          <p:cNvPr id="5" name="Rectangle 4"/>
          <p:cNvSpPr/>
          <p:nvPr/>
        </p:nvSpPr>
        <p:spPr>
          <a:xfrm>
            <a:off x="5436096" y="4725145"/>
            <a:ext cx="648072"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grpSp>
        <p:nvGrpSpPr>
          <p:cNvPr id="12" name="Group 11"/>
          <p:cNvGrpSpPr/>
          <p:nvPr/>
        </p:nvGrpSpPr>
        <p:grpSpPr>
          <a:xfrm>
            <a:off x="107504" y="4725146"/>
            <a:ext cx="4557629" cy="2138866"/>
            <a:chOff x="6043269" y="2346703"/>
            <a:chExt cx="3138046" cy="2713728"/>
          </a:xfrm>
        </p:grpSpPr>
        <p:sp>
          <p:nvSpPr>
            <p:cNvPr id="13" name="Rounded Rectangle 5"/>
            <p:cNvSpPr/>
            <p:nvPr/>
          </p:nvSpPr>
          <p:spPr bwMode="auto">
            <a:xfrm>
              <a:off x="6043271" y="2346703"/>
              <a:ext cx="2578128" cy="721169"/>
            </a:xfrm>
            <a:prstGeom prst="roundRect">
              <a:avLst/>
            </a:prstGeom>
            <a:solidFill>
              <a:srgbClr val="92D050">
                <a:alpha val="3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endParaRPr lang="en-GB" altLang="en-US" sz="1400" dirty="0" smtClean="0">
                <a:solidFill>
                  <a:srgbClr val="FFFFFF"/>
                </a:solidFill>
                <a:ea typeface="ＭＳ Ｐゴシック" pitchFamily="34" charset="-128"/>
              </a:endParaRPr>
            </a:p>
          </p:txBody>
        </p:sp>
        <p:sp>
          <p:nvSpPr>
            <p:cNvPr id="14" name="Rectangle 13"/>
            <p:cNvSpPr/>
            <p:nvPr/>
          </p:nvSpPr>
          <p:spPr>
            <a:xfrm>
              <a:off x="6043269" y="3075498"/>
              <a:ext cx="3138046" cy="1984933"/>
            </a:xfrm>
            <a:prstGeom prst="rect">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en-US" sz="2000" b="1" dirty="0" smtClean="0">
                  <a:solidFill>
                    <a:srgbClr val="FFFFFF"/>
                  </a:solidFill>
                </a:rPr>
                <a:t>Article</a:t>
              </a:r>
              <a:r>
                <a:rPr lang="zh-CN" altLang="en-US" sz="2000" b="1" dirty="0" smtClean="0">
                  <a:solidFill>
                    <a:srgbClr val="FFFFFF"/>
                  </a:solidFill>
                </a:rPr>
                <a:t>在线显示全文</a:t>
              </a:r>
              <a:endParaRPr lang="en-US" altLang="zh-CN" sz="2000" b="1" dirty="0" smtClean="0">
                <a:solidFill>
                  <a:srgbClr val="FFFFFF"/>
                </a:solidFill>
              </a:endParaRPr>
            </a:p>
            <a:p>
              <a:pPr fontAlgn="base">
                <a:spcBef>
                  <a:spcPct val="0"/>
                </a:spcBef>
                <a:spcAft>
                  <a:spcPct val="0"/>
                </a:spcAft>
              </a:pPr>
              <a:r>
                <a:rPr lang="en-US" sz="2000" b="1" dirty="0" smtClean="0">
                  <a:solidFill>
                    <a:srgbClr val="FFFFFF"/>
                  </a:solidFill>
                </a:rPr>
                <a:t>Figures &amp; data</a:t>
              </a:r>
              <a:r>
                <a:rPr lang="zh-CN" altLang="en-US" sz="2000" b="1" dirty="0" smtClean="0">
                  <a:solidFill>
                    <a:srgbClr val="FFFFFF"/>
                  </a:solidFill>
                </a:rPr>
                <a:t>显示文章所引数据</a:t>
              </a:r>
              <a:endParaRPr lang="en-US" altLang="zh-CN" sz="2000" b="1" dirty="0" smtClean="0">
                <a:solidFill>
                  <a:srgbClr val="FFFFFF"/>
                </a:solidFill>
              </a:endParaRPr>
            </a:p>
            <a:p>
              <a:pPr fontAlgn="base">
                <a:spcBef>
                  <a:spcPct val="0"/>
                </a:spcBef>
                <a:spcAft>
                  <a:spcPct val="0"/>
                </a:spcAft>
              </a:pPr>
              <a:r>
                <a:rPr lang="en-US" sz="2000" b="1" dirty="0" smtClean="0">
                  <a:solidFill>
                    <a:srgbClr val="FFFFFF"/>
                  </a:solidFill>
                </a:rPr>
                <a:t>Information</a:t>
              </a:r>
              <a:r>
                <a:rPr lang="zh-CN" altLang="en-US" sz="2000" b="1" dirty="0" smtClean="0">
                  <a:solidFill>
                    <a:srgbClr val="FFFFFF"/>
                  </a:solidFill>
                </a:rPr>
                <a:t>文章及作者信息</a:t>
              </a:r>
              <a:endParaRPr lang="en-US" altLang="zh-CN" sz="2000" b="1" dirty="0" smtClean="0">
                <a:solidFill>
                  <a:srgbClr val="FFFFFF"/>
                </a:solidFill>
              </a:endParaRPr>
            </a:p>
            <a:p>
              <a:pPr fontAlgn="base">
                <a:spcBef>
                  <a:spcPct val="0"/>
                </a:spcBef>
                <a:spcAft>
                  <a:spcPct val="0"/>
                </a:spcAft>
              </a:pPr>
              <a:r>
                <a:rPr lang="en-US" sz="2000" b="1" dirty="0" smtClean="0">
                  <a:solidFill>
                    <a:srgbClr val="FFFFFF"/>
                  </a:solidFill>
                </a:rPr>
                <a:t>Explore:</a:t>
              </a:r>
              <a:r>
                <a:rPr lang="zh-CN" altLang="en-US" sz="2000" b="1" dirty="0" smtClean="0">
                  <a:solidFill>
                    <a:srgbClr val="FFFFFF"/>
                  </a:solidFill>
                </a:rPr>
                <a:t>查看引用这篇文章的其他文章及与该文章相关文章列表</a:t>
              </a:r>
              <a:endParaRPr lang="en-GB" sz="2000" b="1" dirty="0">
                <a:solidFill>
                  <a:srgbClr val="FFFFFF"/>
                </a:solidFill>
              </a:endParaRPr>
            </a:p>
          </p:txBody>
        </p:sp>
      </p:grpSp>
    </p:spTree>
    <p:extLst>
      <p:ext uri="{BB962C8B-B14F-4D97-AF65-F5344CB8AC3E}">
        <p14:creationId xmlns:p14="http://schemas.microsoft.com/office/powerpoint/2010/main" val="306547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41" y="476673"/>
            <a:ext cx="6937375" cy="1270000"/>
          </a:xfrm>
        </p:spPr>
        <p:txBody>
          <a:bodyPr/>
          <a:lstStyle/>
          <a:p>
            <a:r>
              <a:rPr lang="zh-CN" altLang="en-US" dirty="0" smtClean="0"/>
              <a:t>牛津期刊 </a:t>
            </a:r>
            <a:r>
              <a:rPr lang="en-US" altLang="zh-CN" dirty="0" smtClean="0"/>
              <a:t>Oxford Journals</a:t>
            </a:r>
            <a:endParaRPr lang="en-GB" dirty="0"/>
          </a:p>
        </p:txBody>
      </p:sp>
      <p:sp>
        <p:nvSpPr>
          <p:cNvPr id="4" name="Text Placeholder 3"/>
          <p:cNvSpPr>
            <a:spLocks noGrp="1"/>
          </p:cNvSpPr>
          <p:nvPr>
            <p:ph type="body" sz="quarter" idx="14"/>
          </p:nvPr>
        </p:nvSpPr>
        <p:spPr/>
        <p:txBody>
          <a:bodyPr/>
          <a:lstStyle/>
          <a:p>
            <a:pPr>
              <a:lnSpc>
                <a:spcPct val="120000"/>
              </a:lnSpc>
            </a:pPr>
            <a:r>
              <a:rPr lang="en-GB" altLang="zh-CN" dirty="0" smtClean="0">
                <a:ea typeface="宋体" pitchFamily="2" charset="-122"/>
              </a:rPr>
              <a:t>330</a:t>
            </a:r>
            <a:r>
              <a:rPr lang="zh-CN" altLang="en-US" dirty="0" smtClean="0">
                <a:ea typeface="宋体" pitchFamily="2" charset="-122"/>
              </a:rPr>
              <a:t>多本同行评审的期刊</a:t>
            </a:r>
            <a:endParaRPr lang="en-GB" altLang="zh-CN" dirty="0" smtClean="0">
              <a:ea typeface="宋体" pitchFamily="2" charset="-122"/>
            </a:endParaRPr>
          </a:p>
          <a:p>
            <a:pPr>
              <a:lnSpc>
                <a:spcPct val="120000"/>
              </a:lnSpc>
            </a:pPr>
            <a:r>
              <a:rPr lang="en-GB" altLang="zh-CN" dirty="0" smtClean="0">
                <a:ea typeface="宋体" charset="-122"/>
              </a:rPr>
              <a:t>2/3</a:t>
            </a:r>
            <a:r>
              <a:rPr lang="en-US" altLang="zh-CN" dirty="0" smtClean="0">
                <a:ea typeface="宋体" charset="-122"/>
              </a:rPr>
              <a:t>-</a:t>
            </a:r>
            <a:r>
              <a:rPr lang="zh-CN" altLang="en-US" dirty="0" smtClean="0">
                <a:ea typeface="宋体" charset="-122"/>
              </a:rPr>
              <a:t>代表世界上著名学协会</a:t>
            </a:r>
            <a:endParaRPr lang="en-GB" altLang="zh-CN" dirty="0">
              <a:ea typeface="宋体" pitchFamily="2" charset="-122"/>
            </a:endParaRPr>
          </a:p>
          <a:p>
            <a:pPr>
              <a:lnSpc>
                <a:spcPct val="120000"/>
              </a:lnSpc>
            </a:pPr>
            <a:r>
              <a:rPr lang="en-GB" altLang="zh-CN" dirty="0" smtClean="0">
                <a:ea typeface="宋体" pitchFamily="2" charset="-122"/>
              </a:rPr>
              <a:t>5 </a:t>
            </a:r>
            <a:r>
              <a:rPr lang="zh-CN" altLang="en-US" dirty="0" smtClean="0">
                <a:ea typeface="宋体" pitchFamily="2" charset="-122"/>
              </a:rPr>
              <a:t>大学科领域</a:t>
            </a:r>
            <a:endParaRPr lang="en-GB" altLang="zh-CN" dirty="0">
              <a:ea typeface="宋体" pitchFamily="2" charset="-122"/>
            </a:endParaRPr>
          </a:p>
          <a:p>
            <a:pPr lvl="1">
              <a:lnSpc>
                <a:spcPct val="120000"/>
              </a:lnSpc>
            </a:pPr>
            <a:r>
              <a:rPr lang="en-GB" altLang="zh-CN" sz="1600" dirty="0">
                <a:ea typeface="宋体" pitchFamily="2" charset="-122"/>
              </a:rPr>
              <a:t>Arts &amp; </a:t>
            </a:r>
            <a:r>
              <a:rPr lang="en-GB" altLang="zh-CN" sz="1600" dirty="0" smtClean="0">
                <a:ea typeface="宋体" pitchFamily="2" charset="-122"/>
              </a:rPr>
              <a:t>Humanities 	</a:t>
            </a:r>
            <a:r>
              <a:rPr lang="zh-CN" altLang="en-US" sz="1600" dirty="0" smtClean="0">
                <a:ea typeface="宋体" pitchFamily="2" charset="-122"/>
              </a:rPr>
              <a:t>艺术及人文</a:t>
            </a:r>
            <a:endParaRPr lang="en-GB" altLang="zh-CN" sz="1600" dirty="0">
              <a:ea typeface="宋体" pitchFamily="2" charset="-122"/>
            </a:endParaRPr>
          </a:p>
          <a:p>
            <a:pPr lvl="1">
              <a:lnSpc>
                <a:spcPct val="120000"/>
              </a:lnSpc>
            </a:pPr>
            <a:r>
              <a:rPr lang="en-GB" altLang="zh-CN" sz="1600" dirty="0" smtClean="0">
                <a:ea typeface="宋体" pitchFamily="2" charset="-122"/>
              </a:rPr>
              <a:t>Law				</a:t>
            </a:r>
            <a:r>
              <a:rPr lang="zh-CN" altLang="en-US" sz="1600" dirty="0" smtClean="0">
                <a:ea typeface="宋体" pitchFamily="2" charset="-122"/>
              </a:rPr>
              <a:t>法学</a:t>
            </a:r>
            <a:endParaRPr lang="en-GB" altLang="zh-CN" sz="1600" dirty="0">
              <a:ea typeface="宋体" pitchFamily="2" charset="-122"/>
            </a:endParaRPr>
          </a:p>
          <a:p>
            <a:pPr lvl="1">
              <a:lnSpc>
                <a:spcPct val="120000"/>
              </a:lnSpc>
            </a:pPr>
            <a:r>
              <a:rPr lang="en-GB" altLang="zh-CN" sz="1600" dirty="0" smtClean="0">
                <a:ea typeface="宋体" pitchFamily="2" charset="-122"/>
              </a:rPr>
              <a:t>Medicine &amp; Health 	</a:t>
            </a:r>
            <a:r>
              <a:rPr lang="zh-CN" altLang="en-US" sz="1600" dirty="0" smtClean="0">
                <a:ea typeface="宋体" pitchFamily="2" charset="-122"/>
              </a:rPr>
              <a:t>医学</a:t>
            </a:r>
            <a:endParaRPr lang="en-GB" altLang="zh-CN" sz="1600" dirty="0">
              <a:ea typeface="宋体" pitchFamily="2" charset="-122"/>
            </a:endParaRPr>
          </a:p>
          <a:p>
            <a:pPr lvl="1">
              <a:lnSpc>
                <a:spcPct val="120000"/>
              </a:lnSpc>
            </a:pPr>
            <a:r>
              <a:rPr lang="en-GB" altLang="zh-CN" sz="1600" dirty="0" smtClean="0">
                <a:ea typeface="宋体" pitchFamily="2" charset="-122"/>
              </a:rPr>
              <a:t>Science &amp; Mathematics</a:t>
            </a:r>
            <a:r>
              <a:rPr lang="zh-CN" altLang="en-US" sz="1600" dirty="0" smtClean="0">
                <a:ea typeface="宋体" pitchFamily="2" charset="-122"/>
              </a:rPr>
              <a:t>自然科学及数学</a:t>
            </a:r>
            <a:endParaRPr lang="en-GB" altLang="zh-CN" sz="1600" dirty="0" smtClean="0">
              <a:ea typeface="宋体" pitchFamily="2" charset="-122"/>
            </a:endParaRPr>
          </a:p>
          <a:p>
            <a:pPr lvl="1">
              <a:lnSpc>
                <a:spcPct val="120000"/>
              </a:lnSpc>
            </a:pPr>
            <a:r>
              <a:rPr lang="en-GB" altLang="zh-CN" sz="1600" dirty="0">
                <a:ea typeface="宋体" pitchFamily="2" charset="-122"/>
              </a:rPr>
              <a:t>Social </a:t>
            </a:r>
            <a:r>
              <a:rPr lang="en-GB" altLang="zh-CN" sz="1600" dirty="0" smtClean="0">
                <a:ea typeface="宋体" pitchFamily="2" charset="-122"/>
              </a:rPr>
              <a:t>Sciences		</a:t>
            </a:r>
            <a:r>
              <a:rPr lang="zh-CN" altLang="en-US" sz="1600" dirty="0" smtClean="0">
                <a:ea typeface="宋体" pitchFamily="2" charset="-122"/>
              </a:rPr>
              <a:t>社会科学</a:t>
            </a:r>
            <a:endParaRPr lang="en-GB" altLang="zh-CN" sz="1600" dirty="0">
              <a:ea typeface="宋体" pitchFamily="2" charset="-122"/>
            </a:endParaRPr>
          </a:p>
          <a:p>
            <a:pPr marL="0" indent="0">
              <a:buNone/>
            </a:pPr>
            <a:endParaRPr lang="en-GB" dirty="0"/>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4</a:t>
            </a:fld>
            <a:endParaRPr lang="en-US" dirty="0">
              <a:solidFill>
                <a:srgbClr val="002147">
                  <a:tint val="75000"/>
                </a:srgbClr>
              </a:solidFill>
            </a:endParaRPr>
          </a:p>
        </p:txBody>
      </p:sp>
      <p:pic>
        <p:nvPicPr>
          <p:cNvPr id="20482" name="Picture 2" descr="http://www.oup.com/uk/archives/images/pics/pi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9957" y="2132856"/>
            <a:ext cx="2689465"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7231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p:cNvGrpSpPr/>
          <p:nvPr/>
        </p:nvGrpSpPr>
        <p:grpSpPr>
          <a:xfrm>
            <a:off x="-152400" y="-45240"/>
            <a:ext cx="9635068" cy="6966368"/>
            <a:chOff x="-152400" y="-45240"/>
            <a:chExt cx="9635068" cy="6966368"/>
          </a:xfrm>
        </p:grpSpPr>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36" t="2606" r="8310"/>
            <a:stretch/>
          </p:blipFill>
          <p:spPr bwMode="auto">
            <a:xfrm>
              <a:off x="-152400" y="-45240"/>
              <a:ext cx="9635067" cy="696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687898"/>
              <a:ext cx="9635068" cy="18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p:cNvSpPr/>
          <p:nvPr/>
        </p:nvSpPr>
        <p:spPr>
          <a:xfrm>
            <a:off x="7740352" y="5913276"/>
            <a:ext cx="864096" cy="252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2150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6" r="18200"/>
          <a:stretch/>
        </p:blipFill>
        <p:spPr bwMode="auto">
          <a:xfrm>
            <a:off x="-152400" y="28662"/>
            <a:ext cx="9635068" cy="6845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807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p:cNvGrpSpPr/>
          <p:nvPr/>
        </p:nvGrpSpPr>
        <p:grpSpPr>
          <a:xfrm>
            <a:off x="-152400" y="-45240"/>
            <a:ext cx="9635068" cy="6966368"/>
            <a:chOff x="-152400" y="-45240"/>
            <a:chExt cx="9635068" cy="6966368"/>
          </a:xfrm>
        </p:grpSpPr>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36" t="2606" r="8310"/>
            <a:stretch/>
          </p:blipFill>
          <p:spPr bwMode="auto">
            <a:xfrm>
              <a:off x="-152400" y="-45240"/>
              <a:ext cx="9635067" cy="696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687898"/>
              <a:ext cx="9635068" cy="18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7" name="Straight Arrow Connector 6"/>
          <p:cNvCxnSpPr/>
          <p:nvPr/>
        </p:nvCxnSpPr>
        <p:spPr>
          <a:xfrm flipH="1" flipV="1">
            <a:off x="6228184" y="6669360"/>
            <a:ext cx="216000" cy="360000"/>
          </a:xfrm>
          <a:prstGeom prst="straightConnector1">
            <a:avLst/>
          </a:prstGeom>
          <a:ln w="57150">
            <a:solidFill>
              <a:schemeClr val="bg1"/>
            </a:solidFill>
            <a:tailEnd type="arrow"/>
          </a:ln>
          <a:effectLst>
            <a:glow rad="228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25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1" y="5158422"/>
            <a:ext cx="9635069" cy="172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flipH="1" flipV="1">
            <a:off x="9036496" y="6669360"/>
            <a:ext cx="216000" cy="360000"/>
          </a:xfrm>
          <a:prstGeom prst="straightConnector1">
            <a:avLst/>
          </a:prstGeom>
          <a:ln w="57150">
            <a:solidFill>
              <a:schemeClr val="bg1"/>
            </a:solidFill>
            <a:tailEnd type="arrow"/>
          </a:ln>
          <a:effectLst>
            <a:glow rad="228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224" r="12673"/>
          <a:stretch/>
        </p:blipFill>
        <p:spPr bwMode="auto">
          <a:xfrm>
            <a:off x="0" y="12154"/>
            <a:ext cx="9144000" cy="6845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112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530"/>
                                        </p:tgtEl>
                                        <p:attrNameLst>
                                          <p:attrName>style.visibility</p:attrName>
                                        </p:attrNameLst>
                                      </p:cBhvr>
                                      <p:to>
                                        <p:strVal val="visible"/>
                                      </p:to>
                                    </p:set>
                                    <p:animEffect transition="in" filter="fade">
                                      <p:cBhvr>
                                        <p:cTn id="14" dur="1000"/>
                                        <p:tgtEl>
                                          <p:spTgt spid="22530"/>
                                        </p:tgtEl>
                                      </p:cBhvr>
                                    </p:animEffect>
                                    <p:anim calcmode="lin" valueType="num">
                                      <p:cBhvr>
                                        <p:cTn id="15" dur="1000" fill="hold"/>
                                        <p:tgtEl>
                                          <p:spTgt spid="22530"/>
                                        </p:tgtEl>
                                        <p:attrNameLst>
                                          <p:attrName>ppt_x</p:attrName>
                                        </p:attrNameLst>
                                      </p:cBhvr>
                                      <p:tavLst>
                                        <p:tav tm="0">
                                          <p:val>
                                            <p:strVal val="#ppt_x"/>
                                          </p:val>
                                        </p:tav>
                                        <p:tav tm="100000">
                                          <p:val>
                                            <p:strVal val="#ppt_x"/>
                                          </p:val>
                                        </p:tav>
                                      </p:tavLst>
                                    </p:anim>
                                    <p:anim calcmode="lin" valueType="num">
                                      <p:cBhvr>
                                        <p:cTn id="16" dur="1000" fill="hold"/>
                                        <p:tgtEl>
                                          <p:spTgt spid="225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Oxford Index</a:t>
            </a:r>
            <a:endParaRPr lang="en-GB" dirty="0"/>
          </a:p>
        </p:txBody>
      </p:sp>
      <p:sp>
        <p:nvSpPr>
          <p:cNvPr id="3" name="Content Placeholder 2"/>
          <p:cNvSpPr>
            <a:spLocks noGrp="1"/>
          </p:cNvSpPr>
          <p:nvPr>
            <p:ph idx="1"/>
          </p:nvPr>
        </p:nvSpPr>
        <p:spPr/>
        <p:txBody>
          <a:bodyPr/>
          <a:lstStyle/>
          <a:p>
            <a:r>
              <a:rPr lang="zh-CN" altLang="en-US" dirty="0" smtClean="0"/>
              <a:t>牛津大学出版社在线学术资源一站式检索平台</a:t>
            </a:r>
            <a:endParaRPr lang="en-US" altLang="zh-CN" dirty="0" smtClean="0"/>
          </a:p>
          <a:p>
            <a:pPr marL="0" indent="0">
              <a:buNone/>
            </a:pPr>
            <a:endParaRPr lang="en-US" altLang="zh-CN" dirty="0" smtClean="0"/>
          </a:p>
          <a:p>
            <a:endParaRPr lang="en-GB" dirty="0"/>
          </a:p>
        </p:txBody>
      </p:sp>
      <p:sp>
        <p:nvSpPr>
          <p:cNvPr id="4" name="Text Placeholder 8"/>
          <p:cNvSpPr txBox="1">
            <a:spLocks/>
          </p:cNvSpPr>
          <p:nvPr/>
        </p:nvSpPr>
        <p:spPr>
          <a:xfrm>
            <a:off x="251520" y="1340768"/>
            <a:ext cx="6936756" cy="485775"/>
          </a:xfrm>
          <a:prstGeom prst="rect">
            <a:avLst/>
          </a:prstGeom>
        </p:spPr>
        <p:txBody>
          <a:bodyPr/>
          <a:lstStyle>
            <a:lvl1pPr marL="266700" indent="-266700" algn="l" defTabSz="457200" rtl="0" eaLnBrk="0" fontAlgn="base" hangingPunct="0">
              <a:spcBef>
                <a:spcPct val="20000"/>
              </a:spcBef>
              <a:spcAft>
                <a:spcPct val="0"/>
              </a:spcAft>
              <a:buFont typeface="Arial" pitchFamily="34" charset="0"/>
              <a:buChar char="•"/>
              <a:defRPr sz="2400">
                <a:solidFill>
                  <a:srgbClr val="000000"/>
                </a:solidFill>
                <a:latin typeface="+mn-lt"/>
                <a:ea typeface="MS PGothic" pitchFamily="34" charset="-128"/>
                <a:cs typeface="+mn-cs"/>
              </a:defRPr>
            </a:lvl1pPr>
            <a:lvl2pPr marL="625475" indent="-358775" algn="l" defTabSz="457200" rtl="0" eaLnBrk="0" fontAlgn="base" hangingPunct="0">
              <a:spcBef>
                <a:spcPct val="20000"/>
              </a:spcBef>
              <a:spcAft>
                <a:spcPct val="0"/>
              </a:spcAft>
              <a:buFont typeface="Arial" pitchFamily="34" charset="0"/>
              <a:buChar char="–"/>
              <a:defRPr sz="2400">
                <a:solidFill>
                  <a:srgbClr val="000000"/>
                </a:solidFill>
                <a:latin typeface="+mn-lt"/>
                <a:ea typeface="MS PGothic" pitchFamily="34" charset="-128"/>
              </a:defRPr>
            </a:lvl2pPr>
            <a:lvl3pPr marL="892175" indent="-266700" algn="l" defTabSz="457200" rtl="0" eaLnBrk="0" fontAlgn="base" hangingPunct="0">
              <a:spcBef>
                <a:spcPct val="20000"/>
              </a:spcBef>
              <a:spcAft>
                <a:spcPct val="0"/>
              </a:spcAft>
              <a:buFont typeface="Arial" pitchFamily="34" charset="0"/>
              <a:buChar char="•"/>
              <a:defRPr sz="2000">
                <a:solidFill>
                  <a:srgbClr val="000000"/>
                </a:solidFill>
                <a:latin typeface="+mn-lt"/>
                <a:ea typeface="MS PGothic" pitchFamily="34" charset="-128"/>
              </a:defRPr>
            </a:lvl3pPr>
            <a:lvl4pPr marL="1168400" indent="-276225" algn="l" defTabSz="457200" rtl="0" eaLnBrk="0" fontAlgn="base" hangingPunct="0">
              <a:spcBef>
                <a:spcPct val="20000"/>
              </a:spcBef>
              <a:spcAft>
                <a:spcPct val="0"/>
              </a:spcAft>
              <a:buFont typeface="Arial" pitchFamily="34" charset="0"/>
              <a:buChar char="–"/>
              <a:defRPr sz="2000">
                <a:solidFill>
                  <a:srgbClr val="000000"/>
                </a:solidFill>
                <a:latin typeface="+mn-lt"/>
                <a:ea typeface="MS PGothic" pitchFamily="34" charset="-128"/>
              </a:defRPr>
            </a:lvl4pPr>
            <a:lvl5pPr marL="1343025" indent="-174625" algn="l" defTabSz="457200" rtl="0" eaLnBrk="0" fontAlgn="base" hangingPunct="0">
              <a:spcBef>
                <a:spcPct val="20000"/>
              </a:spcBef>
              <a:spcAft>
                <a:spcPct val="0"/>
              </a:spcAft>
              <a:buFont typeface="Arial" pitchFamily="34" charset="0"/>
              <a:buChar char="»"/>
              <a:defRPr sz="1600">
                <a:solidFill>
                  <a:srgbClr val="000000"/>
                </a:solidFill>
                <a:latin typeface="+mn-lt"/>
                <a:ea typeface="MS PGothic" pitchFamily="34" charset="-128"/>
              </a:defRPr>
            </a:lvl5pPr>
            <a:lvl6pPr marL="1800225" indent="-174625" algn="l" defTabSz="457200" rtl="0" eaLnBrk="0" fontAlgn="base" hangingPunct="0">
              <a:spcBef>
                <a:spcPct val="20000"/>
              </a:spcBef>
              <a:spcAft>
                <a:spcPct val="0"/>
              </a:spcAft>
              <a:buFont typeface="Arial" charset="0"/>
              <a:buChar char="»"/>
              <a:defRPr sz="1600">
                <a:solidFill>
                  <a:srgbClr val="000000"/>
                </a:solidFill>
                <a:latin typeface="+mn-lt"/>
                <a:ea typeface="+mn-ea"/>
              </a:defRPr>
            </a:lvl6pPr>
            <a:lvl7pPr marL="2257425" indent="-174625" algn="l" defTabSz="457200" rtl="0" eaLnBrk="0" fontAlgn="base" hangingPunct="0">
              <a:spcBef>
                <a:spcPct val="20000"/>
              </a:spcBef>
              <a:spcAft>
                <a:spcPct val="0"/>
              </a:spcAft>
              <a:buFont typeface="Arial" charset="0"/>
              <a:buChar char="»"/>
              <a:defRPr sz="1600">
                <a:solidFill>
                  <a:srgbClr val="000000"/>
                </a:solidFill>
                <a:latin typeface="+mn-lt"/>
                <a:ea typeface="+mn-ea"/>
              </a:defRPr>
            </a:lvl7pPr>
            <a:lvl8pPr marL="2714625" indent="-174625" algn="l" defTabSz="457200" rtl="0" eaLnBrk="0" fontAlgn="base" hangingPunct="0">
              <a:spcBef>
                <a:spcPct val="20000"/>
              </a:spcBef>
              <a:spcAft>
                <a:spcPct val="0"/>
              </a:spcAft>
              <a:buFont typeface="Arial" charset="0"/>
              <a:buChar char="»"/>
              <a:defRPr sz="1600">
                <a:solidFill>
                  <a:srgbClr val="000000"/>
                </a:solidFill>
                <a:latin typeface="+mn-lt"/>
                <a:ea typeface="+mn-ea"/>
              </a:defRPr>
            </a:lvl8pPr>
            <a:lvl9pPr marL="3171825" indent="-174625" algn="l" defTabSz="457200" rtl="0" eaLnBrk="0" fontAlgn="base" hangingPunct="0">
              <a:spcBef>
                <a:spcPct val="20000"/>
              </a:spcBef>
              <a:spcAft>
                <a:spcPct val="0"/>
              </a:spcAft>
              <a:buFont typeface="Arial" charset="0"/>
              <a:buChar char="»"/>
              <a:defRPr sz="1600">
                <a:solidFill>
                  <a:srgbClr val="000000"/>
                </a:solidFill>
                <a:latin typeface="+mn-lt"/>
                <a:ea typeface="+mn-ea"/>
              </a:defRPr>
            </a:lvl9pPr>
          </a:lstStyle>
          <a:p>
            <a:pPr marL="0" indent="0">
              <a:buNone/>
            </a:pPr>
            <a:r>
              <a:rPr lang="en-US" kern="0" dirty="0" smtClean="0"/>
              <a:t>oxfordindex.oup.com</a:t>
            </a:r>
            <a:endParaRPr lang="en-US"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619" y="6086571"/>
            <a:ext cx="6552381" cy="771429"/>
          </a:xfrm>
          <a:prstGeom prst="rect">
            <a:avLst/>
          </a:prstGeom>
        </p:spPr>
      </p:pic>
    </p:spTree>
    <p:extLst>
      <p:ext uri="{BB962C8B-B14F-4D97-AF65-F5344CB8AC3E}">
        <p14:creationId xmlns:p14="http://schemas.microsoft.com/office/powerpoint/2010/main" val="14016716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2"/>
          </p:nvPr>
        </p:nvSpPr>
        <p:spPr/>
        <p:txBody>
          <a:bodyPr/>
          <a:lstStyle/>
          <a:p>
            <a:fld id="{01220978-8253-124C-B391-04AC4DA943D1}" type="slidenum">
              <a:rPr lang="en-US" smtClean="0">
                <a:solidFill>
                  <a:srgbClr val="002147">
                    <a:tint val="75000"/>
                  </a:srgbClr>
                </a:solidFill>
              </a:rPr>
              <a:pPr/>
              <a:t>43</a:t>
            </a:fld>
            <a:endParaRPr lang="en-US">
              <a:solidFill>
                <a:srgbClr val="002147">
                  <a:tint val="75000"/>
                </a:srgbClr>
              </a:solidFill>
            </a:endParaRPr>
          </a:p>
        </p:txBody>
      </p:sp>
      <p:sp>
        <p:nvSpPr>
          <p:cNvPr id="5" name="Text Placeholder 4"/>
          <p:cNvSpPr>
            <a:spLocks noGrp="1"/>
          </p:cNvSpPr>
          <p:nvPr>
            <p:ph type="body" sz="quarter" idx="13"/>
          </p:nvPr>
        </p:nvSpPr>
        <p:spPr/>
        <p:txBody>
          <a:bodyPr/>
          <a:lstStyle/>
          <a:p>
            <a:endParaRPr lang="en-US"/>
          </a:p>
        </p:txBody>
      </p:sp>
      <p:sp>
        <p:nvSpPr>
          <p:cNvPr id="6" name="Text Placeholder 5"/>
          <p:cNvSpPr>
            <a:spLocks noGrp="1"/>
          </p:cNvSpPr>
          <p:nvPr>
            <p:ph type="body" sz="quarter" idx="14"/>
          </p:nvPr>
        </p:nvSpPr>
        <p:spPr/>
        <p:txBody>
          <a:bodyPr/>
          <a:lstStyle/>
          <a:p>
            <a:endParaRPr lang="en-US"/>
          </a:p>
        </p:txBody>
      </p:sp>
      <p:sp>
        <p:nvSpPr>
          <p:cNvPr id="7" name="Rectangle 6"/>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3454"/>
            <a:ext cx="9155034" cy="74720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9149816" cy="7334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0"/>
            <a:ext cx="9172564" cy="7124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91871" y="0"/>
            <a:ext cx="999434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64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Oxford Language Editing</a:t>
            </a:r>
            <a:endParaRPr lang="en-GB" dirty="0"/>
          </a:p>
        </p:txBody>
      </p:sp>
      <p:sp>
        <p:nvSpPr>
          <p:cNvPr id="3" name="Text Placeholder 2"/>
          <p:cNvSpPr>
            <a:spLocks noGrp="1"/>
          </p:cNvSpPr>
          <p:nvPr>
            <p:ph type="body" sz="quarter" idx="13"/>
          </p:nvPr>
        </p:nvSpPr>
        <p:spPr/>
        <p:txBody>
          <a:bodyPr/>
          <a:lstStyle/>
          <a:p>
            <a:r>
              <a:rPr lang="en-GB" altLang="en-US" sz="2400" b="1" dirty="0">
                <a:solidFill>
                  <a:srgbClr val="223C76"/>
                </a:solidFill>
              </a:rPr>
              <a:t>www.oxfordlanguageediting.com</a:t>
            </a:r>
          </a:p>
          <a:p>
            <a:endParaRPr lang="en-GB" dirty="0"/>
          </a:p>
        </p:txBody>
      </p:sp>
      <p:sp>
        <p:nvSpPr>
          <p:cNvPr id="4" name="Text Placeholder 3"/>
          <p:cNvSpPr>
            <a:spLocks noGrp="1"/>
          </p:cNvSpPr>
          <p:nvPr>
            <p:ph type="body" sz="quarter" idx="14"/>
          </p:nvPr>
        </p:nvSpPr>
        <p:spPr/>
        <p:txBody>
          <a:bodyPr/>
          <a:lstStyle/>
          <a:p>
            <a:endParaRPr lang="zh-CN" altLang="en-US" dirty="0"/>
          </a:p>
          <a:p>
            <a:r>
              <a:rPr lang="zh-CN" altLang="en-US" dirty="0"/>
              <a:t>为各国研究人员提供英语语言编辑服务，确保您的学术文章</a:t>
            </a:r>
            <a:r>
              <a:rPr lang="zh-CN" altLang="en-US" dirty="0" smtClean="0"/>
              <a:t>使用最高</a:t>
            </a:r>
            <a:r>
              <a:rPr lang="zh-CN" altLang="en-US" dirty="0"/>
              <a:t>品质的英语表述方法。</a:t>
            </a:r>
          </a:p>
          <a:p>
            <a:endParaRPr lang="zh-CN" altLang="en-US" dirty="0"/>
          </a:p>
          <a:p>
            <a:r>
              <a:rPr lang="zh-CN" altLang="en-US" dirty="0"/>
              <a:t>我们能为所有专业的</a:t>
            </a:r>
            <a:r>
              <a:rPr lang="zh-CN" altLang="en-US" dirty="0" smtClean="0"/>
              <a:t>期刊论文</a:t>
            </a:r>
            <a:r>
              <a:rPr lang="zh-CN" altLang="en-US" dirty="0"/>
              <a:t>、</a:t>
            </a:r>
            <a:r>
              <a:rPr lang="zh-CN" altLang="en-US" dirty="0" smtClean="0"/>
              <a:t>摘要、</a:t>
            </a:r>
            <a:r>
              <a:rPr lang="zh-CN" altLang="en-US" dirty="0"/>
              <a:t>信函、报告和书籍提供编辑服务。</a:t>
            </a:r>
          </a:p>
          <a:p>
            <a:endParaRPr lang="zh-CN" altLang="en-US" dirty="0"/>
          </a:p>
          <a:p>
            <a:r>
              <a:rPr lang="zh-CN" altLang="en-US" dirty="0"/>
              <a:t>牛津语言编辑面向全世界所有研究人员，无论他们希望在何处出版自己的著述。</a:t>
            </a:r>
          </a:p>
          <a:p>
            <a:endParaRPr lang="en-GB" dirty="0"/>
          </a:p>
        </p:txBody>
      </p:sp>
      <p:sp>
        <p:nvSpPr>
          <p:cNvPr id="6" name="Slide Number Placeholder 5"/>
          <p:cNvSpPr>
            <a:spLocks noGrp="1"/>
          </p:cNvSpPr>
          <p:nvPr>
            <p:ph type="sldNum" sz="quarter" idx="16"/>
          </p:nvPr>
        </p:nvSpPr>
        <p:spPr/>
        <p:txBody>
          <a:bodyPr/>
          <a:lstStyle/>
          <a:p>
            <a:pPr>
              <a:defRPr/>
            </a:pPr>
            <a:fld id="{24CF1EBA-008B-422E-9413-E28E43A167BB}" type="slidenum">
              <a:rPr lang="en-US" altLang="zh-CN" smtClean="0"/>
              <a:pPr>
                <a:defRPr/>
              </a:pPr>
              <a:t>44</a:t>
            </a:fld>
            <a:endParaRPr lang="en-US" altLang="zh-CN"/>
          </a:p>
        </p:txBody>
      </p:sp>
      <p:pic>
        <p:nvPicPr>
          <p:cNvPr id="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6048375"/>
            <a:ext cx="40973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42909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Questions?</a:t>
            </a:r>
            <a:endParaRPr lang="en-US" dirty="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16881" y="2910681"/>
            <a:ext cx="5715000" cy="2800350"/>
          </a:xfrm>
        </p:spPr>
      </p:pic>
      <p:sp>
        <p:nvSpPr>
          <p:cNvPr id="3" name="Footer Placeholder 2"/>
          <p:cNvSpPr>
            <a:spLocks noGrp="1"/>
          </p:cNvSpPr>
          <p:nvPr>
            <p:ph type="ftr" sz="quarter" idx="4294967295"/>
          </p:nvPr>
        </p:nvSpPr>
        <p:spPr>
          <a:xfrm>
            <a:off x="631101" y="6402361"/>
            <a:ext cx="8136937" cy="365125"/>
          </a:xfrm>
          <a:prstGeom prst="rect">
            <a:avLst/>
          </a:prstGeom>
        </p:spPr>
        <p:txBody>
          <a:bodyPr/>
          <a:lstStyle/>
          <a:p>
            <a:endParaRPr lang="en-US" b="0" dirty="0">
              <a:solidFill>
                <a:srgbClr val="747679"/>
              </a:solidFill>
            </a:endParaRPr>
          </a:p>
        </p:txBody>
      </p:sp>
      <p:sp>
        <p:nvSpPr>
          <p:cNvPr id="4" name="Rectangle 3"/>
          <p:cNvSpPr/>
          <p:nvPr/>
        </p:nvSpPr>
        <p:spPr>
          <a:xfrm>
            <a:off x="6046290" y="5301208"/>
            <a:ext cx="2893741" cy="369332"/>
          </a:xfrm>
          <a:prstGeom prst="rect">
            <a:avLst/>
          </a:prstGeom>
        </p:spPr>
        <p:txBody>
          <a:bodyPr wrap="none">
            <a:spAutoFit/>
          </a:bodyPr>
          <a:lstStyle/>
          <a:p>
            <a:r>
              <a:rPr lang="zh-CN" altLang="en-US" dirty="0"/>
              <a:t>周晨 </a:t>
            </a:r>
            <a:r>
              <a:rPr lang="en-US" altLang="zh-CN" dirty="0">
                <a:hlinkClick r:id="rId4"/>
              </a:rPr>
              <a:t>chen.zhou@oup.com</a:t>
            </a:r>
            <a:endParaRPr lang="en-US" altLang="zh-CN" dirty="0"/>
          </a:p>
        </p:txBody>
      </p:sp>
      <p:sp>
        <p:nvSpPr>
          <p:cNvPr id="5" name="Rectangle 4"/>
          <p:cNvSpPr/>
          <p:nvPr/>
        </p:nvSpPr>
        <p:spPr>
          <a:xfrm>
            <a:off x="3275856" y="5726831"/>
            <a:ext cx="5664175" cy="369332"/>
          </a:xfrm>
          <a:prstGeom prst="rect">
            <a:avLst/>
          </a:prstGeom>
        </p:spPr>
        <p:txBody>
          <a:bodyPr wrap="square">
            <a:spAutoFit/>
          </a:bodyPr>
          <a:lstStyle/>
          <a:p>
            <a:pPr algn="r"/>
            <a:r>
              <a:rPr lang="zh-CN" altLang="en-US" dirty="0"/>
              <a:t>新浪官方微博</a:t>
            </a:r>
            <a:r>
              <a:rPr lang="zh-CN" altLang="en-US" dirty="0" smtClean="0"/>
              <a:t>：</a:t>
            </a:r>
            <a:r>
              <a:rPr lang="en-GB" altLang="zh-CN" dirty="0" smtClean="0"/>
              <a:t>@</a:t>
            </a:r>
            <a:r>
              <a:rPr lang="zh-CN" altLang="en-US" dirty="0" smtClean="0"/>
              <a:t>牛</a:t>
            </a:r>
            <a:r>
              <a:rPr lang="zh-CN" altLang="en-US" dirty="0"/>
              <a:t>津大学出版社全球学术出版</a:t>
            </a:r>
          </a:p>
        </p:txBody>
      </p:sp>
      <p:sp>
        <p:nvSpPr>
          <p:cNvPr id="6" name="Text Placeholder 5"/>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14219918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179512" y="2413000"/>
            <a:ext cx="885698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defTabSz="762000" eaLnBrk="0" fontAlgn="base" hangingPunct="0">
              <a:spcBef>
                <a:spcPct val="0"/>
              </a:spcBef>
              <a:spcAft>
                <a:spcPct val="0"/>
              </a:spcAft>
            </a:pPr>
            <a:endParaRPr lang="en-GB" sz="3600" b="1" dirty="0" smtClean="0">
              <a:solidFill>
                <a:prstClr val="white"/>
              </a:solidFill>
              <a:ea typeface="ＭＳ Ｐゴシック" pitchFamily="-112" charset="-128"/>
            </a:endParaRPr>
          </a:p>
          <a:p>
            <a:pPr defTabSz="762000" eaLnBrk="0" fontAlgn="base" hangingPunct="0">
              <a:spcBef>
                <a:spcPct val="0"/>
              </a:spcBef>
              <a:spcAft>
                <a:spcPct val="0"/>
              </a:spcAft>
            </a:pPr>
            <a:r>
              <a:rPr lang="en-GB" sz="3600" b="1" dirty="0" smtClean="0">
                <a:solidFill>
                  <a:prstClr val="white"/>
                </a:solidFill>
                <a:ea typeface="ＭＳ Ｐゴシック" pitchFamily="-112" charset="-128"/>
              </a:rPr>
              <a:t>2015</a:t>
            </a:r>
            <a:r>
              <a:rPr lang="zh-CN" altLang="en-US" sz="3600" b="1" dirty="0" smtClean="0">
                <a:solidFill>
                  <a:prstClr val="white"/>
                </a:solidFill>
                <a:latin typeface="黑体"/>
              </a:rPr>
              <a:t>年牛津期刊现刊库</a:t>
            </a:r>
            <a:endParaRPr lang="en-GB" sz="3600" b="1" dirty="0">
              <a:solidFill>
                <a:prstClr val="white"/>
              </a:solidFill>
              <a:ea typeface="ＭＳ Ｐゴシック" pitchFamily="-112" charset="-128"/>
            </a:endParaRPr>
          </a:p>
          <a:p>
            <a:pPr defTabSz="762000" eaLnBrk="0" fontAlgn="base" hangingPunct="0">
              <a:spcBef>
                <a:spcPct val="0"/>
              </a:spcBef>
              <a:spcAft>
                <a:spcPct val="0"/>
              </a:spcAft>
            </a:pPr>
            <a:endParaRPr lang="en-US" sz="2000" b="1" dirty="0" smtClean="0">
              <a:solidFill>
                <a:prstClr val="white"/>
              </a:solidFill>
              <a:ea typeface="ＭＳ Ｐゴシック" pitchFamily="-112" charset="-128"/>
            </a:endParaRPr>
          </a:p>
          <a:p>
            <a:pPr defTabSz="762000" eaLnBrk="0" fontAlgn="base" hangingPunct="0">
              <a:spcBef>
                <a:spcPct val="0"/>
              </a:spcBef>
              <a:spcAft>
                <a:spcPct val="0"/>
              </a:spcAft>
            </a:pPr>
            <a:r>
              <a:rPr lang="zh-CN" altLang="en-US" sz="2000" b="1" dirty="0" smtClean="0">
                <a:solidFill>
                  <a:prstClr val="white"/>
                </a:solidFill>
                <a:ea typeface="ＭＳ Ｐゴシック" pitchFamily="-112" charset="-128"/>
              </a:rPr>
              <a:t>*若学校订购后，用户可通过学校</a:t>
            </a:r>
            <a:r>
              <a:rPr lang="en-US" altLang="zh-CN" sz="2000" b="1" dirty="0" smtClean="0">
                <a:solidFill>
                  <a:prstClr val="white"/>
                </a:solidFill>
                <a:ea typeface="ＭＳ Ｐゴシック" pitchFamily="-112" charset="-128"/>
              </a:rPr>
              <a:t>IP</a:t>
            </a:r>
            <a:r>
              <a:rPr lang="zh-CN" altLang="en-US" sz="2000" b="1" dirty="0" smtClean="0">
                <a:solidFill>
                  <a:prstClr val="white"/>
                </a:solidFill>
                <a:ea typeface="ＭＳ Ｐゴシック" pitchFamily="-112" charset="-128"/>
              </a:rPr>
              <a:t>范围段访问</a:t>
            </a:r>
            <a:r>
              <a:rPr lang="en-US" altLang="zh-CN" sz="2000" b="1" dirty="0" smtClean="0">
                <a:solidFill>
                  <a:prstClr val="white"/>
                </a:solidFill>
                <a:ea typeface="ＭＳ Ｐゴシック" pitchFamily="-112" charset="-128"/>
              </a:rPr>
              <a:t>1996</a:t>
            </a:r>
            <a:r>
              <a:rPr lang="zh-CN" altLang="en-US" sz="2000" b="1" dirty="0" smtClean="0">
                <a:solidFill>
                  <a:prstClr val="white"/>
                </a:solidFill>
                <a:ea typeface="ＭＳ Ｐゴシック" pitchFamily="-112" charset="-128"/>
              </a:rPr>
              <a:t>年以来的期刊全文</a:t>
            </a:r>
            <a:endParaRPr lang="en-US" altLang="zh-CN" sz="2000" b="1" dirty="0" smtClean="0">
              <a:solidFill>
                <a:prstClr val="white"/>
              </a:solidFill>
              <a:ea typeface="ＭＳ Ｐゴシック" pitchFamily="-112" charset="-128"/>
            </a:endParaRPr>
          </a:p>
          <a:p>
            <a:pPr defTabSz="762000" eaLnBrk="0" fontAlgn="base" hangingPunct="0">
              <a:spcBef>
                <a:spcPct val="0"/>
              </a:spcBef>
              <a:spcAft>
                <a:spcPct val="0"/>
              </a:spcAft>
            </a:pPr>
            <a:r>
              <a:rPr lang="zh-CN" altLang="en-US" sz="2000" b="1" dirty="0" smtClean="0">
                <a:solidFill>
                  <a:prstClr val="white"/>
                </a:solidFill>
                <a:ea typeface="ＭＳ Ｐゴシック" pitchFamily="-112" charset="-128"/>
              </a:rPr>
              <a:t>*如需访问</a:t>
            </a:r>
            <a:r>
              <a:rPr lang="en-US" altLang="zh-CN" sz="2000" b="1" dirty="0" smtClean="0">
                <a:solidFill>
                  <a:prstClr val="white"/>
                </a:solidFill>
                <a:ea typeface="ＭＳ Ｐゴシック" pitchFamily="-112" charset="-128"/>
              </a:rPr>
              <a:t>1996</a:t>
            </a:r>
            <a:r>
              <a:rPr lang="zh-CN" altLang="en-US" sz="2000" b="1" dirty="0" smtClean="0">
                <a:solidFill>
                  <a:prstClr val="white"/>
                </a:solidFill>
                <a:ea typeface="ＭＳ Ｐゴシック" pitchFamily="-112" charset="-128"/>
              </a:rPr>
              <a:t>年以前，如</a:t>
            </a:r>
            <a:r>
              <a:rPr lang="en-US" altLang="zh-CN" sz="2000" b="1" dirty="0" smtClean="0">
                <a:solidFill>
                  <a:prstClr val="white"/>
                </a:solidFill>
                <a:ea typeface="ＭＳ Ｐゴシック" pitchFamily="-112" charset="-128"/>
              </a:rPr>
              <a:t>1995</a:t>
            </a:r>
            <a:r>
              <a:rPr lang="zh-CN" altLang="en-US" sz="2000" b="1" dirty="0" smtClean="0">
                <a:solidFill>
                  <a:prstClr val="white"/>
                </a:solidFill>
                <a:ea typeface="ＭＳ Ｐゴシック" pitchFamily="-112" charset="-128"/>
              </a:rPr>
              <a:t>年或</a:t>
            </a:r>
            <a:r>
              <a:rPr lang="en-US" altLang="zh-CN" sz="2000" b="1" dirty="0" smtClean="0">
                <a:solidFill>
                  <a:prstClr val="white"/>
                </a:solidFill>
                <a:ea typeface="ＭＳ Ｐゴシック" pitchFamily="-112" charset="-128"/>
              </a:rPr>
              <a:t>1895</a:t>
            </a:r>
            <a:r>
              <a:rPr lang="zh-CN" altLang="en-US" sz="2000" b="1" dirty="0" smtClean="0">
                <a:solidFill>
                  <a:prstClr val="white"/>
                </a:solidFill>
                <a:ea typeface="ＭＳ Ｐゴシック" pitchFamily="-112" charset="-128"/>
              </a:rPr>
              <a:t>年的期刊全文，可通过国家科技文献中心网站</a:t>
            </a:r>
            <a:r>
              <a:rPr lang="en-US" altLang="zh-CN" sz="2000" b="1" dirty="0" smtClean="0">
                <a:solidFill>
                  <a:prstClr val="white"/>
                </a:solidFill>
                <a:ea typeface="ＭＳ Ｐゴシック" pitchFamily="-112" charset="-128"/>
                <a:hlinkClick r:id="rId3"/>
              </a:rPr>
              <a:t>www.nstl.gov.cn</a:t>
            </a:r>
            <a:r>
              <a:rPr lang="zh-CN" altLang="en-US" sz="2000" b="1" dirty="0" smtClean="0">
                <a:solidFill>
                  <a:prstClr val="white"/>
                </a:solidFill>
                <a:ea typeface="ＭＳ Ｐゴシック" pitchFamily="-112" charset="-128"/>
              </a:rPr>
              <a:t>访问部分过刊全文。</a:t>
            </a:r>
            <a:endParaRPr lang="en-GB" sz="2000" b="1" dirty="0">
              <a:solidFill>
                <a:prstClr val="white"/>
              </a:solidFill>
              <a:ea typeface="ＭＳ Ｐゴシック" pitchFamily="-112" charset="-128"/>
            </a:endParaRPr>
          </a:p>
          <a:p>
            <a:pPr defTabSz="762000" eaLnBrk="0" fontAlgn="base" hangingPunct="0">
              <a:spcBef>
                <a:spcPct val="0"/>
              </a:spcBef>
              <a:spcAft>
                <a:spcPct val="0"/>
              </a:spcAft>
            </a:pPr>
            <a:endParaRPr lang="en-GB" sz="2000" dirty="0" smtClean="0">
              <a:solidFill>
                <a:prstClr val="white"/>
              </a:solidFill>
              <a:ea typeface="ＭＳ Ｐゴシック" pitchFamily="-112" charset="-128"/>
            </a:endParaRPr>
          </a:p>
          <a:p>
            <a:pPr defTabSz="762000" eaLnBrk="0" fontAlgn="base" hangingPunct="0">
              <a:spcBef>
                <a:spcPct val="0"/>
              </a:spcBef>
              <a:spcAft>
                <a:spcPct val="0"/>
              </a:spcAft>
            </a:pPr>
            <a:endParaRPr lang="en-GB" sz="2000" dirty="0" smtClean="0">
              <a:solidFill>
                <a:prstClr val="white"/>
              </a:solidFill>
              <a:ea typeface="ＭＳ Ｐゴシック" pitchFamily="-112" charset="-128"/>
            </a:endParaRPr>
          </a:p>
          <a:p>
            <a:pPr defTabSz="762000" eaLnBrk="0" fontAlgn="base" hangingPunct="0">
              <a:spcBef>
                <a:spcPct val="0"/>
              </a:spcBef>
              <a:spcAft>
                <a:spcPct val="0"/>
              </a:spcAft>
            </a:pPr>
            <a:endParaRPr lang="en-GB" sz="2000" dirty="0">
              <a:solidFill>
                <a:prstClr val="white"/>
              </a:solidFill>
              <a:ea typeface="ＭＳ Ｐゴシック" pitchFamily="-112" charset="-128"/>
            </a:endParaRPr>
          </a:p>
          <a:p>
            <a:pPr defTabSz="762000" eaLnBrk="0" fontAlgn="base" hangingPunct="0">
              <a:spcBef>
                <a:spcPct val="0"/>
              </a:spcBef>
              <a:spcAft>
                <a:spcPct val="0"/>
              </a:spcAft>
            </a:pPr>
            <a:endParaRPr lang="en-GB" sz="2000" dirty="0" smtClean="0">
              <a:solidFill>
                <a:prstClr val="white"/>
              </a:solidFill>
              <a:ea typeface="ＭＳ Ｐゴシック" pitchFamily="-112" charset="-128"/>
            </a:endParaRPr>
          </a:p>
          <a:p>
            <a:pPr defTabSz="762000" eaLnBrk="0" fontAlgn="base" hangingPunct="0">
              <a:spcBef>
                <a:spcPct val="0"/>
              </a:spcBef>
              <a:spcAft>
                <a:spcPct val="0"/>
              </a:spcAft>
            </a:pPr>
            <a:endParaRPr lang="en-GB" sz="2000" dirty="0" smtClean="0">
              <a:solidFill>
                <a:prstClr val="white"/>
              </a:solidFill>
              <a:ea typeface="ＭＳ Ｐゴシック" pitchFamily="-112" charset="-128"/>
            </a:endParaRPr>
          </a:p>
          <a:p>
            <a:pPr defTabSz="762000" eaLnBrk="0" fontAlgn="base" hangingPunct="0">
              <a:spcBef>
                <a:spcPct val="0"/>
              </a:spcBef>
              <a:spcAft>
                <a:spcPct val="0"/>
              </a:spcAft>
            </a:pPr>
            <a:endParaRPr lang="en-GB" sz="2000" dirty="0">
              <a:solidFill>
                <a:prstClr val="white"/>
              </a:solidFill>
              <a:ea typeface="ＭＳ Ｐゴシック" pitchFamily="-112" charset="-128"/>
            </a:endParaRPr>
          </a:p>
          <a:p>
            <a:pPr defTabSz="762000" eaLnBrk="0" fontAlgn="base" hangingPunct="0">
              <a:spcBef>
                <a:spcPct val="0"/>
              </a:spcBef>
              <a:spcAft>
                <a:spcPct val="0"/>
              </a:spcAft>
            </a:pPr>
            <a:endParaRPr lang="en-GB" sz="2000" dirty="0" smtClean="0">
              <a:solidFill>
                <a:prstClr val="white"/>
              </a:solidFill>
              <a:ea typeface="ＭＳ Ｐゴシック" pitchFamily="-112" charset="-128"/>
            </a:endParaRPr>
          </a:p>
          <a:p>
            <a:pPr defTabSz="762000" eaLnBrk="0" fontAlgn="base" hangingPunct="0">
              <a:spcBef>
                <a:spcPct val="0"/>
              </a:spcBef>
              <a:spcAft>
                <a:spcPct val="0"/>
              </a:spcAft>
            </a:pPr>
            <a:endParaRPr lang="en-GB" sz="2400" b="1" dirty="0">
              <a:solidFill>
                <a:prstClr val="white"/>
              </a:solidFill>
              <a:ea typeface="ＭＳ Ｐゴシック" pitchFamily="-112" charset="-128"/>
            </a:endParaRPr>
          </a:p>
          <a:p>
            <a:pPr defTabSz="762000" eaLnBrk="0" fontAlgn="base" hangingPunct="0">
              <a:spcBef>
                <a:spcPct val="0"/>
              </a:spcBef>
              <a:spcAft>
                <a:spcPct val="0"/>
              </a:spcAft>
            </a:pPr>
            <a:endParaRPr lang="en-GB" sz="2400" b="1" dirty="0">
              <a:solidFill>
                <a:prstClr val="white"/>
              </a:solidFill>
              <a:ea typeface="ＭＳ Ｐゴシック" pitchFamily="-112" charset="-128"/>
            </a:endParaRPr>
          </a:p>
        </p:txBody>
      </p:sp>
    </p:spTree>
    <p:extLst>
      <p:ext uri="{BB962C8B-B14F-4D97-AF65-F5344CB8AC3E}">
        <p14:creationId xmlns:p14="http://schemas.microsoft.com/office/powerpoint/2010/main" val="181903001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牛津期刊质量</a:t>
            </a:r>
            <a:endParaRPr lang="en-GB" dirty="0"/>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6</a:t>
            </a:fld>
            <a:endParaRPr lang="en-US" dirty="0">
              <a:solidFill>
                <a:srgbClr val="002147">
                  <a:tint val="75000"/>
                </a:srgbClr>
              </a:solidFill>
            </a:endParaRPr>
          </a:p>
        </p:txBody>
      </p:sp>
      <p:sp>
        <p:nvSpPr>
          <p:cNvPr id="7" name="Text Placeholder 5"/>
          <p:cNvSpPr>
            <a:spLocks noGrp="1"/>
          </p:cNvSpPr>
          <p:nvPr>
            <p:ph type="body" sz="quarter" idx="4294967295"/>
          </p:nvPr>
        </p:nvSpPr>
        <p:spPr>
          <a:xfrm>
            <a:off x="298922" y="1359050"/>
            <a:ext cx="6937375" cy="485775"/>
          </a:xfrm>
          <a:prstGeom prst="rect">
            <a:avLst/>
          </a:prstGeom>
        </p:spPr>
        <p:txBody>
          <a:bodyPr/>
          <a:lstStyle/>
          <a:p>
            <a:pPr marL="0" indent="0" eaLnBrk="1" hangingPunct="1">
              <a:spcBef>
                <a:spcPct val="0"/>
              </a:spcBef>
              <a:buNone/>
              <a:defRPr/>
            </a:pPr>
            <a:r>
              <a:rPr lang="fr-FR" sz="1600" dirty="0">
                <a:solidFill>
                  <a:srgbClr val="747679"/>
                </a:solidFill>
              </a:rPr>
              <a:t>Source: </a:t>
            </a:r>
            <a:r>
              <a:rPr lang="fr-FR" sz="1600" dirty="0" smtClean="0">
                <a:solidFill>
                  <a:srgbClr val="747679"/>
                </a:solidFill>
              </a:rPr>
              <a:t>2013 </a:t>
            </a:r>
            <a:r>
              <a:rPr lang="fr-FR" sz="1600" dirty="0">
                <a:solidFill>
                  <a:srgbClr val="747679"/>
                </a:solidFill>
              </a:rPr>
              <a:t>Journal Citation Reports® (Thomson Reuters, </a:t>
            </a:r>
            <a:r>
              <a:rPr lang="fr-FR" sz="1600" dirty="0" smtClean="0">
                <a:solidFill>
                  <a:srgbClr val="747679"/>
                </a:solidFill>
              </a:rPr>
              <a:t>2014)</a:t>
            </a:r>
            <a:endParaRPr lang="fr-FR" sz="1600" dirty="0">
              <a:solidFill>
                <a:srgbClr val="747679"/>
              </a:solidFill>
            </a:endParaRPr>
          </a:p>
        </p:txBody>
      </p:sp>
      <p:graphicFrame>
        <p:nvGraphicFramePr>
          <p:cNvPr id="8" name="Chart 7"/>
          <p:cNvGraphicFramePr>
            <a:graphicFrameLocks/>
          </p:cNvGraphicFramePr>
          <p:nvPr>
            <p:extLst>
              <p:ext uri="{D42A27DB-BD31-4B8C-83A1-F6EECF244321}">
                <p14:modId xmlns:p14="http://schemas.microsoft.com/office/powerpoint/2010/main" val="1102511737"/>
              </p:ext>
            </p:extLst>
          </p:nvPr>
        </p:nvGraphicFramePr>
        <p:xfrm>
          <a:off x="251520" y="1988841"/>
          <a:ext cx="8692147" cy="4608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4528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41" y="430809"/>
            <a:ext cx="6937375" cy="1270000"/>
          </a:xfrm>
        </p:spPr>
        <p:txBody>
          <a:bodyPr/>
          <a:lstStyle/>
          <a:p>
            <a:r>
              <a:rPr lang="zh-CN" altLang="en-US" dirty="0"/>
              <a:t>学科</a:t>
            </a:r>
            <a:r>
              <a:rPr lang="zh-CN" altLang="en-US" dirty="0" smtClean="0"/>
              <a:t>库及期刊推介</a:t>
            </a:r>
            <a:r>
              <a:rPr lang="en-GB" dirty="0"/>
              <a:t/>
            </a:r>
            <a:br>
              <a:rPr lang="en-GB" dirty="0"/>
            </a:br>
            <a:r>
              <a:rPr lang="zh-CN" altLang="en-US" dirty="0" smtClean="0"/>
              <a:t>医学</a:t>
            </a:r>
            <a:endParaRPr lang="en-GB" dirty="0"/>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7</a:t>
            </a:fld>
            <a:endParaRPr lang="en-US" dirty="0">
              <a:solidFill>
                <a:srgbClr val="002147">
                  <a:tint val="75000"/>
                </a:srgbClr>
              </a:solidFill>
            </a:endParaRPr>
          </a:p>
        </p:txBody>
      </p:sp>
      <p:pic>
        <p:nvPicPr>
          <p:cNvPr id="2048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9" y="2492896"/>
            <a:ext cx="1262279"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7"/>
          <p:cNvSpPr>
            <a:spLocks noChangeArrowheads="1"/>
          </p:cNvSpPr>
          <p:nvPr/>
        </p:nvSpPr>
        <p:spPr bwMode="auto">
          <a:xfrm>
            <a:off x="481854" y="4488770"/>
            <a:ext cx="1484421" cy="12632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Annals of Oncology</a:t>
            </a:r>
          </a:p>
          <a:p>
            <a:pPr algn="ctr"/>
            <a:r>
              <a:rPr lang="en-US" altLang="zh-CN" sz="1500" i="1" dirty="0" smtClean="0">
                <a:solidFill>
                  <a:srgbClr val="006DFE"/>
                </a:solidFill>
                <a:latin typeface="+mj-lt"/>
                <a:ea typeface="宋体" charset="-122"/>
              </a:rPr>
              <a:t> </a:t>
            </a:r>
          </a:p>
          <a:p>
            <a:pPr algn="ctr"/>
            <a:r>
              <a:rPr lang="en-GB" altLang="zh-CN" sz="1500" dirty="0" smtClean="0">
                <a:solidFill>
                  <a:srgbClr val="000204"/>
                </a:solidFill>
                <a:latin typeface="+mj-lt"/>
                <a:ea typeface="OUP Argo" pitchFamily="34" charset="-122"/>
              </a:rPr>
              <a:t>Impact Factor: </a:t>
            </a:r>
          </a:p>
          <a:p>
            <a:pPr algn="ctr"/>
            <a:r>
              <a:rPr lang="en-US" altLang="zh-CN" sz="1500" dirty="0" smtClean="0">
                <a:solidFill>
                  <a:srgbClr val="000204"/>
                </a:solidFill>
                <a:latin typeface="+mj-lt"/>
                <a:ea typeface="OUP Argo" pitchFamily="34" charset="-122"/>
              </a:rPr>
              <a:t>6.578</a:t>
            </a:r>
            <a:endParaRPr lang="en-US" altLang="zh-CN" sz="1500" dirty="0">
              <a:solidFill>
                <a:srgbClr val="000204"/>
              </a:solidFill>
              <a:latin typeface="+mj-lt"/>
              <a:ea typeface="OUP Argo" pitchFamily="34" charset="-122"/>
            </a:endParaRPr>
          </a:p>
        </p:txBody>
      </p:sp>
      <p:sp>
        <p:nvSpPr>
          <p:cNvPr id="10" name="Rectangle 27"/>
          <p:cNvSpPr>
            <a:spLocks noChangeArrowheads="1"/>
          </p:cNvSpPr>
          <p:nvPr/>
        </p:nvSpPr>
        <p:spPr bwMode="auto">
          <a:xfrm>
            <a:off x="2283440" y="4488769"/>
            <a:ext cx="1484421" cy="12936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European Heart Journal</a:t>
            </a:r>
          </a:p>
          <a:p>
            <a:pPr algn="ctr"/>
            <a:endParaRPr lang="en-US" altLang="zh-CN" sz="1500" i="1" dirty="0" smtClean="0">
              <a:solidFill>
                <a:srgbClr val="006DFE"/>
              </a:solidFill>
              <a:latin typeface="+mj-lt"/>
              <a:ea typeface="宋体" charset="-122"/>
            </a:endParaRPr>
          </a:p>
          <a:p>
            <a:pPr algn="ctr"/>
            <a:r>
              <a:rPr lang="en-GB" altLang="zh-CN" sz="1500" dirty="0" smtClean="0">
                <a:solidFill>
                  <a:srgbClr val="000204"/>
                </a:solidFill>
                <a:latin typeface="+mj-lt"/>
                <a:ea typeface="OUP Argo" pitchFamily="34" charset="-122"/>
              </a:rPr>
              <a:t>Impact Factor:</a:t>
            </a:r>
          </a:p>
          <a:p>
            <a:pPr algn="ctr"/>
            <a:r>
              <a:rPr lang="en-US" altLang="zh-CN" sz="1500" dirty="0" smtClean="0">
                <a:solidFill>
                  <a:srgbClr val="000204"/>
                </a:solidFill>
                <a:latin typeface="+mj-lt"/>
                <a:ea typeface="OUP Argo" pitchFamily="34" charset="-122"/>
              </a:rPr>
              <a:t>14.723</a:t>
            </a:r>
            <a:endParaRPr lang="zh-CN" altLang="en-US" sz="1500" dirty="0">
              <a:solidFill>
                <a:srgbClr val="000204"/>
              </a:solidFill>
              <a:latin typeface="+mj-lt"/>
              <a:ea typeface="OUP Argo" pitchFamily="34" charset="-122"/>
            </a:endParaRPr>
          </a:p>
        </p:txBody>
      </p:sp>
      <p:sp>
        <p:nvSpPr>
          <p:cNvPr id="11" name="Rectangle 27"/>
          <p:cNvSpPr>
            <a:spLocks noChangeArrowheads="1"/>
          </p:cNvSpPr>
          <p:nvPr/>
        </p:nvSpPr>
        <p:spPr bwMode="auto">
          <a:xfrm>
            <a:off x="4296507" y="4474706"/>
            <a:ext cx="1484421"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JNCI</a:t>
            </a:r>
            <a:r>
              <a:rPr lang="en-US" altLang="zh-CN" sz="1500" i="1" dirty="0">
                <a:solidFill>
                  <a:srgbClr val="006DFE"/>
                </a:solidFill>
                <a:latin typeface="+mj-lt"/>
                <a:ea typeface="宋体" charset="-122"/>
              </a:rPr>
              <a:t>: Journal of the National Cancer Institute</a:t>
            </a:r>
          </a:p>
          <a:p>
            <a:pPr algn="ctr"/>
            <a:r>
              <a:rPr lang="en-US" altLang="zh-CN" sz="1500" i="1" dirty="0" smtClean="0">
                <a:solidFill>
                  <a:srgbClr val="006DFE"/>
                </a:solidFill>
                <a:latin typeface="+mj-lt"/>
                <a:ea typeface="宋体" charset="-122"/>
              </a:rPr>
              <a:t> </a:t>
            </a:r>
          </a:p>
          <a:p>
            <a:pPr algn="ctr"/>
            <a:r>
              <a:rPr lang="en-GB" altLang="zh-CN" sz="1500" dirty="0" smtClean="0">
                <a:solidFill>
                  <a:srgbClr val="000204"/>
                </a:solidFill>
                <a:latin typeface="+mj-lt"/>
                <a:ea typeface="OUP Argo" pitchFamily="34" charset="-122"/>
              </a:rPr>
              <a:t>Impact Factor: 15.161</a:t>
            </a:r>
            <a:endParaRPr lang="zh-CN" altLang="en-US" sz="1500" dirty="0">
              <a:solidFill>
                <a:srgbClr val="000204"/>
              </a:solidFill>
              <a:latin typeface="+mj-lt"/>
              <a:ea typeface="OUP Argo" pitchFamily="34" charset="-122"/>
            </a:endParaRPr>
          </a:p>
        </p:txBody>
      </p:sp>
      <p:sp>
        <p:nvSpPr>
          <p:cNvPr id="12" name="Rectangle 27"/>
          <p:cNvSpPr>
            <a:spLocks noChangeArrowheads="1"/>
          </p:cNvSpPr>
          <p:nvPr/>
        </p:nvSpPr>
        <p:spPr bwMode="auto">
          <a:xfrm>
            <a:off x="6084168" y="4488770"/>
            <a:ext cx="1484421"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Health Policy and Planning</a:t>
            </a:r>
          </a:p>
          <a:p>
            <a:pPr algn="ctr"/>
            <a:endParaRPr lang="en-US" altLang="zh-CN" sz="1500" i="1" dirty="0" smtClean="0">
              <a:solidFill>
                <a:srgbClr val="006DFE"/>
              </a:solidFill>
              <a:latin typeface="+mj-lt"/>
              <a:ea typeface="宋体" charset="-122"/>
            </a:endParaRPr>
          </a:p>
          <a:p>
            <a:pPr algn="ctr"/>
            <a:r>
              <a:rPr lang="en-US" altLang="zh-CN" sz="1500" i="1" dirty="0" smtClean="0">
                <a:solidFill>
                  <a:srgbClr val="006DFE"/>
                </a:solidFill>
                <a:latin typeface="+mj-lt"/>
                <a:ea typeface="宋体" charset="-122"/>
              </a:rPr>
              <a:t> </a:t>
            </a:r>
          </a:p>
          <a:p>
            <a:pPr algn="ctr"/>
            <a:r>
              <a:rPr lang="en-GB" altLang="zh-CN" sz="1500" dirty="0" smtClean="0">
                <a:solidFill>
                  <a:srgbClr val="000204"/>
                </a:solidFill>
                <a:latin typeface="+mj-lt"/>
                <a:ea typeface="OUP Argo" pitchFamily="34" charset="-122"/>
              </a:rPr>
              <a:t>Impact Factor: 3.000</a:t>
            </a:r>
            <a:endParaRPr lang="zh-CN" altLang="en-US" sz="1500" dirty="0">
              <a:solidFill>
                <a:srgbClr val="000204"/>
              </a:solidFill>
              <a:latin typeface="+mj-lt"/>
              <a:ea typeface="OUP Argo" pitchFamily="34" charset="-122"/>
            </a:endParaRPr>
          </a:p>
        </p:txBody>
      </p:sp>
      <p:pic>
        <p:nvPicPr>
          <p:cNvPr id="13" name="图片 23" descr="The Current Issue">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3" y="2493096"/>
            <a:ext cx="1323329" cy="1800000"/>
          </a:xfrm>
          <a:prstGeom prst="rect">
            <a:avLst/>
          </a:prstGeom>
          <a:ln>
            <a:noFill/>
          </a:ln>
          <a:effectLst>
            <a:outerShdw blurRad="190500" algn="tl" rotWithShape="0">
              <a:srgbClr val="000000">
                <a:alpha val="70000"/>
              </a:srgbClr>
            </a:outerShdw>
          </a:effectLst>
        </p:spPr>
      </p:pic>
      <p:pic>
        <p:nvPicPr>
          <p:cNvPr id="14" name="图片 26" descr="The Current Issue">
            <a:hlinkClick r:id="rId6"/>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761" y="2492896"/>
            <a:ext cx="1323329" cy="1800000"/>
          </a:xfrm>
          <a:prstGeom prst="rect">
            <a:avLst/>
          </a:prstGeom>
          <a:ln>
            <a:noFill/>
          </a:ln>
          <a:effectLst>
            <a:outerShdw blurRad="190500" algn="tl" rotWithShape="0">
              <a:srgbClr val="000000">
                <a:alpha val="70000"/>
              </a:srgbClr>
            </a:outerShdw>
          </a:effectLst>
        </p:spPr>
      </p:pic>
      <p:pic>
        <p:nvPicPr>
          <p:cNvPr id="15" name="cover" descr="The Current Issue">
            <a:hlinkClick r:id="rId8"/>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55976" y="2492896"/>
            <a:ext cx="1360600" cy="17827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727158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41" y="430809"/>
            <a:ext cx="6937375" cy="1270000"/>
          </a:xfrm>
        </p:spPr>
        <p:txBody>
          <a:bodyPr/>
          <a:lstStyle/>
          <a:p>
            <a:r>
              <a:rPr lang="zh-CN" altLang="en-US" dirty="0"/>
              <a:t>学科库及期刊推介</a:t>
            </a:r>
            <a:r>
              <a:rPr lang="en-GB" dirty="0"/>
              <a:t/>
            </a:r>
            <a:br>
              <a:rPr lang="en-GB" dirty="0"/>
            </a:br>
            <a:r>
              <a:rPr lang="zh-CN" altLang="en-US" dirty="0" smtClean="0"/>
              <a:t>生命科学</a:t>
            </a:r>
            <a:endParaRPr lang="en-GB" dirty="0"/>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8</a:t>
            </a:fld>
            <a:endParaRPr lang="en-US" dirty="0">
              <a:solidFill>
                <a:srgbClr val="002147">
                  <a:tint val="75000"/>
                </a:srgbClr>
              </a:solidFill>
            </a:endParaRPr>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1" y="2420888"/>
            <a:ext cx="1365116"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7" y="2420888"/>
            <a:ext cx="1356803"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4366" y="2434417"/>
            <a:ext cx="1304025"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27"/>
          <p:cNvSpPr>
            <a:spLocks noChangeArrowheads="1"/>
          </p:cNvSpPr>
          <p:nvPr/>
        </p:nvSpPr>
        <p:spPr bwMode="auto">
          <a:xfrm>
            <a:off x="481854" y="4488770"/>
            <a:ext cx="1484421" cy="12632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Systematic Biology</a:t>
            </a:r>
          </a:p>
          <a:p>
            <a:pPr algn="ctr"/>
            <a:r>
              <a:rPr lang="en-US" altLang="zh-CN" sz="1500" i="1" dirty="0" smtClean="0">
                <a:solidFill>
                  <a:srgbClr val="006DFE"/>
                </a:solidFill>
                <a:latin typeface="+mj-lt"/>
                <a:ea typeface="宋体" charset="-122"/>
              </a:rPr>
              <a:t> </a:t>
            </a:r>
          </a:p>
          <a:p>
            <a:pPr algn="ctr"/>
            <a:r>
              <a:rPr lang="en-GB" altLang="zh-CN" sz="1500" dirty="0" smtClean="0">
                <a:solidFill>
                  <a:srgbClr val="000204"/>
                </a:solidFill>
                <a:latin typeface="+mj-lt"/>
                <a:ea typeface="OUP Argo" pitchFamily="34" charset="-122"/>
              </a:rPr>
              <a:t>Impact Factor: 11.532</a:t>
            </a:r>
            <a:endParaRPr lang="zh-CN" altLang="en-US" sz="1500" dirty="0">
              <a:solidFill>
                <a:srgbClr val="000204"/>
              </a:solidFill>
              <a:latin typeface="+mj-lt"/>
              <a:ea typeface="OUP Argo" pitchFamily="34" charset="-122"/>
            </a:endParaRPr>
          </a:p>
        </p:txBody>
      </p:sp>
      <p:sp>
        <p:nvSpPr>
          <p:cNvPr id="13" name="Rectangle 27"/>
          <p:cNvSpPr>
            <a:spLocks noChangeArrowheads="1"/>
          </p:cNvSpPr>
          <p:nvPr/>
        </p:nvSpPr>
        <p:spPr bwMode="auto">
          <a:xfrm>
            <a:off x="2283440" y="4488770"/>
            <a:ext cx="1484421" cy="12632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err="1" smtClean="0">
                <a:solidFill>
                  <a:srgbClr val="006DFE"/>
                </a:solidFill>
                <a:latin typeface="+mj-lt"/>
                <a:ea typeface="宋体" charset="-122"/>
              </a:rPr>
              <a:t>BioScience</a:t>
            </a:r>
            <a:endParaRPr lang="en-US" altLang="zh-CN" sz="1500" i="1" dirty="0" smtClean="0">
              <a:solidFill>
                <a:srgbClr val="006DFE"/>
              </a:solidFill>
              <a:latin typeface="+mj-lt"/>
              <a:ea typeface="宋体" charset="-122"/>
            </a:endParaRPr>
          </a:p>
          <a:p>
            <a:pPr algn="ctr"/>
            <a:r>
              <a:rPr lang="en-US" altLang="zh-CN" sz="1500" i="1" dirty="0" smtClean="0">
                <a:solidFill>
                  <a:srgbClr val="006DFE"/>
                </a:solidFill>
                <a:latin typeface="+mj-lt"/>
                <a:ea typeface="宋体" charset="-122"/>
              </a:rPr>
              <a:t> </a:t>
            </a:r>
          </a:p>
          <a:p>
            <a:pPr algn="ctr"/>
            <a:endParaRPr lang="en-US" altLang="zh-CN" sz="1500" i="1" dirty="0" smtClean="0">
              <a:solidFill>
                <a:srgbClr val="006DFE"/>
              </a:solidFill>
              <a:latin typeface="+mj-lt"/>
              <a:ea typeface="宋体" charset="-122"/>
            </a:endParaRPr>
          </a:p>
          <a:p>
            <a:pPr algn="ctr"/>
            <a:r>
              <a:rPr lang="en-GB" altLang="zh-CN" sz="1500" dirty="0" smtClean="0">
                <a:solidFill>
                  <a:srgbClr val="000204"/>
                </a:solidFill>
                <a:latin typeface="+mj-lt"/>
                <a:ea typeface="OUP Argo" pitchFamily="34" charset="-122"/>
              </a:rPr>
              <a:t>Impact Factor: 5.439</a:t>
            </a:r>
            <a:endParaRPr lang="zh-CN" altLang="en-US" sz="1500" dirty="0">
              <a:solidFill>
                <a:srgbClr val="000204"/>
              </a:solidFill>
              <a:latin typeface="+mj-lt"/>
              <a:ea typeface="OUP Argo" pitchFamily="34" charset="-122"/>
            </a:endParaRPr>
          </a:p>
        </p:txBody>
      </p:sp>
      <p:sp>
        <p:nvSpPr>
          <p:cNvPr id="14" name="Rectangle 27"/>
          <p:cNvSpPr>
            <a:spLocks noChangeArrowheads="1"/>
          </p:cNvSpPr>
          <p:nvPr/>
        </p:nvSpPr>
        <p:spPr bwMode="auto">
          <a:xfrm>
            <a:off x="4296507" y="4474705"/>
            <a:ext cx="1484421" cy="12936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Bioinformatics</a:t>
            </a:r>
          </a:p>
          <a:p>
            <a:pPr algn="ctr"/>
            <a:endParaRPr lang="en-US" altLang="zh-CN" sz="1500" i="1" dirty="0" smtClean="0">
              <a:solidFill>
                <a:srgbClr val="006DFE"/>
              </a:solidFill>
              <a:latin typeface="+mj-lt"/>
              <a:ea typeface="宋体" charset="-122"/>
            </a:endParaRPr>
          </a:p>
          <a:p>
            <a:pPr algn="ctr"/>
            <a:r>
              <a:rPr lang="en-US" altLang="zh-CN" sz="1500" i="1" dirty="0" smtClean="0">
                <a:solidFill>
                  <a:srgbClr val="006DFE"/>
                </a:solidFill>
                <a:latin typeface="+mj-lt"/>
                <a:ea typeface="宋体" charset="-122"/>
              </a:rPr>
              <a:t> </a:t>
            </a:r>
          </a:p>
          <a:p>
            <a:pPr algn="ctr"/>
            <a:r>
              <a:rPr lang="en-GB" altLang="zh-CN" sz="1500" dirty="0" smtClean="0">
                <a:solidFill>
                  <a:srgbClr val="000204"/>
                </a:solidFill>
                <a:latin typeface="+mj-lt"/>
                <a:ea typeface="OUP Argo" pitchFamily="34" charset="-122"/>
              </a:rPr>
              <a:t>Impact Factor: </a:t>
            </a:r>
            <a:endParaRPr lang="en-GB" altLang="zh-CN" sz="1500" dirty="0">
              <a:solidFill>
                <a:srgbClr val="000204"/>
              </a:solidFill>
              <a:latin typeface="+mj-lt"/>
              <a:ea typeface="OUP Argo" pitchFamily="34" charset="-122"/>
            </a:endParaRPr>
          </a:p>
          <a:p>
            <a:pPr algn="ctr"/>
            <a:r>
              <a:rPr lang="en-US" altLang="zh-CN" sz="1500" dirty="0" smtClean="0">
                <a:solidFill>
                  <a:srgbClr val="000204"/>
                </a:solidFill>
                <a:latin typeface="+mj-lt"/>
                <a:ea typeface="OUP Argo" pitchFamily="34" charset="-122"/>
              </a:rPr>
              <a:t>4.621</a:t>
            </a:r>
            <a:endParaRPr lang="zh-CN" altLang="en-US" sz="1500" dirty="0">
              <a:solidFill>
                <a:srgbClr val="000204"/>
              </a:solidFill>
              <a:latin typeface="+mj-lt"/>
              <a:ea typeface="OUP Argo" pitchFamily="34" charset="-122"/>
            </a:endParaRPr>
          </a:p>
        </p:txBody>
      </p:sp>
      <p:sp>
        <p:nvSpPr>
          <p:cNvPr id="15" name="Rectangle 27"/>
          <p:cNvSpPr>
            <a:spLocks noChangeArrowheads="1"/>
          </p:cNvSpPr>
          <p:nvPr/>
        </p:nvSpPr>
        <p:spPr bwMode="auto">
          <a:xfrm>
            <a:off x="6084168" y="4488770"/>
            <a:ext cx="1800200" cy="12632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Molecular Biology and Evolution</a:t>
            </a:r>
          </a:p>
          <a:p>
            <a:pPr algn="ctr"/>
            <a:endParaRPr lang="en-US" altLang="zh-CN" sz="1500" i="1" dirty="0" smtClean="0">
              <a:solidFill>
                <a:srgbClr val="006DFE"/>
              </a:solidFill>
              <a:latin typeface="+mj-lt"/>
              <a:ea typeface="宋体" charset="-122"/>
            </a:endParaRPr>
          </a:p>
          <a:p>
            <a:pPr algn="ctr"/>
            <a:r>
              <a:rPr lang="en-GB" altLang="zh-CN" sz="1500" dirty="0" smtClean="0">
                <a:solidFill>
                  <a:srgbClr val="000204"/>
                </a:solidFill>
                <a:latin typeface="+mj-lt"/>
                <a:ea typeface="OUP Argo" pitchFamily="34" charset="-122"/>
              </a:rPr>
              <a:t>Impact Factor: 14.308</a:t>
            </a:r>
            <a:endParaRPr lang="zh-CN" altLang="en-US" sz="1500" dirty="0">
              <a:solidFill>
                <a:srgbClr val="000204"/>
              </a:solidFill>
              <a:latin typeface="+mj-lt"/>
              <a:ea typeface="OUP Argo" pitchFamily="34" charset="-122"/>
            </a:endParaRPr>
          </a:p>
        </p:txBody>
      </p:sp>
      <p:pic>
        <p:nvPicPr>
          <p:cNvPr id="16" name="图片 14" descr="The Current Issue">
            <a:hlinkClick r:id="rId6"/>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00991" y="2434417"/>
            <a:ext cx="1370452" cy="180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697922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41" y="430809"/>
            <a:ext cx="6937375" cy="1270000"/>
          </a:xfrm>
        </p:spPr>
        <p:txBody>
          <a:bodyPr/>
          <a:lstStyle/>
          <a:p>
            <a:r>
              <a:rPr lang="zh-CN" altLang="en-US" dirty="0"/>
              <a:t>学科库及期刊推介</a:t>
            </a:r>
            <a:r>
              <a:rPr lang="en-GB" dirty="0"/>
              <a:t/>
            </a:r>
            <a:br>
              <a:rPr lang="en-GB" dirty="0"/>
            </a:br>
            <a:r>
              <a:rPr lang="zh-CN" altLang="en-US" dirty="0" smtClean="0"/>
              <a:t>数学及生命科学</a:t>
            </a:r>
            <a:endParaRPr lang="en-GB" dirty="0"/>
          </a:p>
        </p:txBody>
      </p:sp>
      <p:sp>
        <p:nvSpPr>
          <p:cNvPr id="6" name="Slide Number Placeholder 5"/>
          <p:cNvSpPr>
            <a:spLocks noGrp="1"/>
          </p:cNvSpPr>
          <p:nvPr>
            <p:ph type="sldNum" sz="quarter" idx="16"/>
          </p:nvPr>
        </p:nvSpPr>
        <p:spPr/>
        <p:txBody>
          <a:bodyPr/>
          <a:lstStyle/>
          <a:p>
            <a:pPr>
              <a:defRPr/>
            </a:pPr>
            <a:fld id="{B400BEFC-A326-4554-8BE3-3F539C46DA5E}" type="slidenum">
              <a:rPr lang="en-US" smtClean="0">
                <a:solidFill>
                  <a:srgbClr val="002147">
                    <a:tint val="75000"/>
                  </a:srgbClr>
                </a:solidFill>
              </a:rPr>
              <a:pPr>
                <a:defRPr/>
              </a:pPr>
              <a:t>9</a:t>
            </a:fld>
            <a:endParaRPr lang="en-US" dirty="0">
              <a:solidFill>
                <a:srgbClr val="002147">
                  <a:tint val="75000"/>
                </a:srgbClr>
              </a:solidFill>
            </a:endParaRPr>
          </a:p>
        </p:txBody>
      </p:sp>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4751" y="2378834"/>
            <a:ext cx="1287931"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8408" y="2348880"/>
            <a:ext cx="1362059"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1" y="2365782"/>
            <a:ext cx="1336364"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185" y="2331789"/>
            <a:ext cx="1365169"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27"/>
          <p:cNvSpPr>
            <a:spLocks noChangeArrowheads="1"/>
          </p:cNvSpPr>
          <p:nvPr/>
        </p:nvSpPr>
        <p:spPr bwMode="auto">
          <a:xfrm>
            <a:off x="4076225" y="4488769"/>
            <a:ext cx="1924979"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Proceedings of the London Mathematical Society</a:t>
            </a:r>
          </a:p>
          <a:p>
            <a:pPr algn="ctr"/>
            <a:r>
              <a:rPr lang="en-US" altLang="zh-CN" sz="1500" i="1" dirty="0" smtClean="0">
                <a:solidFill>
                  <a:srgbClr val="006DFE"/>
                </a:solidFill>
                <a:latin typeface="+mj-lt"/>
                <a:ea typeface="宋体" charset="-122"/>
              </a:rPr>
              <a:t> </a:t>
            </a:r>
          </a:p>
          <a:p>
            <a:pPr algn="ctr"/>
            <a:r>
              <a:rPr lang="en-GB" altLang="zh-CN" sz="1500" dirty="0" smtClean="0">
                <a:solidFill>
                  <a:srgbClr val="000204"/>
                </a:solidFill>
                <a:latin typeface="+mj-lt"/>
                <a:ea typeface="OUP Argo" pitchFamily="34" charset="-122"/>
              </a:rPr>
              <a:t>Impact Factor: </a:t>
            </a:r>
          </a:p>
          <a:p>
            <a:pPr algn="ctr"/>
            <a:r>
              <a:rPr lang="en-GB" altLang="zh-CN" sz="1500" dirty="0" smtClean="0">
                <a:solidFill>
                  <a:srgbClr val="000204"/>
                </a:solidFill>
                <a:latin typeface="+mj-lt"/>
                <a:ea typeface="OUP Argo" pitchFamily="34" charset="-122"/>
              </a:rPr>
              <a:t>1.121</a:t>
            </a:r>
            <a:endParaRPr lang="zh-CN" altLang="en-US" sz="1500" dirty="0">
              <a:solidFill>
                <a:srgbClr val="000204"/>
              </a:solidFill>
              <a:latin typeface="+mj-lt"/>
              <a:ea typeface="OUP Argo" pitchFamily="34" charset="-122"/>
            </a:endParaRPr>
          </a:p>
        </p:txBody>
      </p:sp>
      <p:sp>
        <p:nvSpPr>
          <p:cNvPr id="15" name="Rectangle 27"/>
          <p:cNvSpPr>
            <a:spLocks noChangeArrowheads="1"/>
          </p:cNvSpPr>
          <p:nvPr/>
        </p:nvSpPr>
        <p:spPr bwMode="auto">
          <a:xfrm>
            <a:off x="2397228" y="4488770"/>
            <a:ext cx="1484421"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The Computer Journal</a:t>
            </a:r>
          </a:p>
          <a:p>
            <a:pPr algn="ctr"/>
            <a:r>
              <a:rPr lang="en-US" altLang="zh-CN" sz="1500" i="1" dirty="0" smtClean="0">
                <a:solidFill>
                  <a:srgbClr val="006DFE"/>
                </a:solidFill>
                <a:latin typeface="+mj-lt"/>
                <a:ea typeface="宋体" charset="-122"/>
              </a:rPr>
              <a:t> </a:t>
            </a:r>
          </a:p>
          <a:p>
            <a:pPr algn="ctr"/>
            <a:endParaRPr lang="en-US" altLang="zh-CN" sz="1500" i="1" dirty="0" smtClean="0">
              <a:solidFill>
                <a:srgbClr val="006DFE"/>
              </a:solidFill>
              <a:latin typeface="+mj-lt"/>
              <a:ea typeface="宋体" charset="-122"/>
            </a:endParaRPr>
          </a:p>
          <a:p>
            <a:pPr algn="ctr"/>
            <a:r>
              <a:rPr lang="en-GB" altLang="zh-CN" sz="1500" dirty="0" smtClean="0">
                <a:solidFill>
                  <a:srgbClr val="000204"/>
                </a:solidFill>
                <a:latin typeface="+mj-lt"/>
                <a:ea typeface="OUP Argo" pitchFamily="34" charset="-122"/>
              </a:rPr>
              <a:t>Impact Factor: 0.888</a:t>
            </a:r>
            <a:endParaRPr lang="zh-CN" altLang="en-US" sz="1500" dirty="0">
              <a:solidFill>
                <a:srgbClr val="000204"/>
              </a:solidFill>
              <a:latin typeface="+mj-lt"/>
              <a:ea typeface="OUP Argo" pitchFamily="34" charset="-122"/>
            </a:endParaRPr>
          </a:p>
        </p:txBody>
      </p:sp>
      <p:sp>
        <p:nvSpPr>
          <p:cNvPr id="16" name="Rectangle 27"/>
          <p:cNvSpPr>
            <a:spLocks noChangeArrowheads="1"/>
          </p:cNvSpPr>
          <p:nvPr/>
        </p:nvSpPr>
        <p:spPr bwMode="auto">
          <a:xfrm>
            <a:off x="537531" y="4464495"/>
            <a:ext cx="1484421"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Briefings in Bioinformatics</a:t>
            </a:r>
          </a:p>
          <a:p>
            <a:pPr algn="ctr"/>
            <a:endParaRPr lang="en-US" altLang="zh-CN" sz="1500" i="1" dirty="0" smtClean="0">
              <a:solidFill>
                <a:srgbClr val="006DFE"/>
              </a:solidFill>
              <a:latin typeface="+mj-lt"/>
              <a:ea typeface="宋体" charset="-122"/>
            </a:endParaRPr>
          </a:p>
          <a:p>
            <a:pPr algn="ctr"/>
            <a:r>
              <a:rPr lang="en-US" altLang="zh-CN" sz="1500" i="1" dirty="0" smtClean="0">
                <a:solidFill>
                  <a:srgbClr val="006DFE"/>
                </a:solidFill>
                <a:latin typeface="+mj-lt"/>
                <a:ea typeface="宋体" charset="-122"/>
              </a:rPr>
              <a:t> </a:t>
            </a:r>
          </a:p>
          <a:p>
            <a:pPr algn="ctr"/>
            <a:r>
              <a:rPr lang="en-GB" altLang="zh-CN" sz="1500" dirty="0" smtClean="0">
                <a:solidFill>
                  <a:srgbClr val="000204"/>
                </a:solidFill>
                <a:latin typeface="+mj-lt"/>
                <a:ea typeface="OUP Argo" pitchFamily="34" charset="-122"/>
              </a:rPr>
              <a:t>Impact Factor: 5.919</a:t>
            </a:r>
            <a:endParaRPr lang="zh-CN" altLang="en-US" sz="1500" dirty="0">
              <a:solidFill>
                <a:srgbClr val="000204"/>
              </a:solidFill>
              <a:latin typeface="+mj-lt"/>
              <a:ea typeface="OUP Argo" pitchFamily="34" charset="-122"/>
            </a:endParaRPr>
          </a:p>
        </p:txBody>
      </p:sp>
      <p:sp>
        <p:nvSpPr>
          <p:cNvPr id="17" name="Rectangle 27"/>
          <p:cNvSpPr>
            <a:spLocks noChangeArrowheads="1"/>
          </p:cNvSpPr>
          <p:nvPr/>
        </p:nvSpPr>
        <p:spPr bwMode="auto">
          <a:xfrm>
            <a:off x="6084168" y="4488769"/>
            <a:ext cx="2088232" cy="14940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spAutoFit/>
          </a:bodyPr>
          <a:lstStyle/>
          <a:p>
            <a:pPr algn="ctr"/>
            <a:r>
              <a:rPr lang="en-US" altLang="zh-CN" sz="1500" i="1" dirty="0" smtClean="0">
                <a:solidFill>
                  <a:srgbClr val="006DFE"/>
                </a:solidFill>
                <a:latin typeface="+mj-lt"/>
                <a:ea typeface="宋体" charset="-122"/>
              </a:rPr>
              <a:t>Monthly Notices of the Royal Astronomical Society</a:t>
            </a:r>
          </a:p>
          <a:p>
            <a:pPr algn="ctr"/>
            <a:endParaRPr lang="en-US" altLang="zh-CN" sz="1500" i="1" dirty="0" smtClean="0">
              <a:solidFill>
                <a:srgbClr val="006DFE"/>
              </a:solidFill>
              <a:latin typeface="+mj-lt"/>
              <a:ea typeface="宋体" charset="-122"/>
            </a:endParaRPr>
          </a:p>
          <a:p>
            <a:pPr algn="ctr"/>
            <a:r>
              <a:rPr lang="en-GB" altLang="zh-CN" sz="1500" dirty="0" smtClean="0">
                <a:solidFill>
                  <a:srgbClr val="000204"/>
                </a:solidFill>
                <a:latin typeface="+mj-lt"/>
                <a:ea typeface="OUP Argo" pitchFamily="34" charset="-122"/>
              </a:rPr>
              <a:t>Impact Factor: </a:t>
            </a:r>
          </a:p>
          <a:p>
            <a:pPr algn="ctr"/>
            <a:r>
              <a:rPr lang="en-GB" altLang="zh-CN" sz="1500" dirty="0" smtClean="0">
                <a:solidFill>
                  <a:srgbClr val="000204"/>
                </a:solidFill>
                <a:latin typeface="+mj-lt"/>
                <a:ea typeface="OUP Argo" pitchFamily="34" charset="-122"/>
              </a:rPr>
              <a:t>5.226</a:t>
            </a:r>
            <a:endParaRPr lang="zh-CN" altLang="en-US" sz="1500" dirty="0">
              <a:solidFill>
                <a:srgbClr val="000204"/>
              </a:solidFill>
              <a:latin typeface="+mj-lt"/>
              <a:ea typeface="OUP Argo" pitchFamily="34" charset="-122"/>
            </a:endParaRPr>
          </a:p>
        </p:txBody>
      </p:sp>
    </p:spTree>
    <p:extLst>
      <p:ext uri="{BB962C8B-B14F-4D97-AF65-F5344CB8AC3E}">
        <p14:creationId xmlns:p14="http://schemas.microsoft.com/office/powerpoint/2010/main" val="46618733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7_New Look">
  <a:themeElements>
    <a:clrScheme name="1_New Look 1">
      <a:dk1>
        <a:srgbClr val="002147"/>
      </a:dk1>
      <a:lt1>
        <a:srgbClr val="FFFFFF"/>
      </a:lt1>
      <a:dk2>
        <a:srgbClr val="000000"/>
      </a:dk2>
      <a:lt2>
        <a:srgbClr val="E7E7E7"/>
      </a:lt2>
      <a:accent1>
        <a:srgbClr val="0082C0"/>
      </a:accent1>
      <a:accent2>
        <a:srgbClr val="9C132E"/>
      </a:accent2>
      <a:accent3>
        <a:srgbClr val="FFFFFF"/>
      </a:accent3>
      <a:accent4>
        <a:srgbClr val="001B3B"/>
      </a:accent4>
      <a:accent5>
        <a:srgbClr val="AAC1DC"/>
      </a:accent5>
      <a:accent6>
        <a:srgbClr val="8D1029"/>
      </a:accent6>
      <a:hlink>
        <a:srgbClr val="E7B513"/>
      </a:hlink>
      <a:folHlink>
        <a:srgbClr val="DC91AE"/>
      </a:folHlink>
    </a:clrScheme>
    <a:fontScheme name="1_New Loo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New Look 1">
        <a:dk1>
          <a:srgbClr val="002147"/>
        </a:dk1>
        <a:lt1>
          <a:srgbClr val="FFFFFF"/>
        </a:lt1>
        <a:dk2>
          <a:srgbClr val="000000"/>
        </a:dk2>
        <a:lt2>
          <a:srgbClr val="E7E7E7"/>
        </a:lt2>
        <a:accent1>
          <a:srgbClr val="0082C0"/>
        </a:accent1>
        <a:accent2>
          <a:srgbClr val="9C132E"/>
        </a:accent2>
        <a:accent3>
          <a:srgbClr val="FFFFFF"/>
        </a:accent3>
        <a:accent4>
          <a:srgbClr val="001B3B"/>
        </a:accent4>
        <a:accent5>
          <a:srgbClr val="AAC1DC"/>
        </a:accent5>
        <a:accent6>
          <a:srgbClr val="8D1029"/>
        </a:accent6>
        <a:hlink>
          <a:srgbClr val="E7B513"/>
        </a:hlink>
        <a:folHlink>
          <a:srgbClr val="DC91A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0_New Look">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1_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Theme1">
  <a:themeElements>
    <a:clrScheme name="Custom 24">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0054B4"/>
      </a:hlink>
      <a:folHlink>
        <a:srgbClr val="0054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2_Theme1">
  <a:themeElements>
    <a:clrScheme name="Custom 24">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0054B4"/>
      </a:hlink>
      <a:folHlink>
        <a:srgbClr val="0054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3_OUP Standard corporate template">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3_Theme1">
  <a:themeElements>
    <a:clrScheme name="Custom 24">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0054B4"/>
      </a:hlink>
      <a:folHlink>
        <a:srgbClr val="0054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5_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4_Theme1">
  <a:themeElements>
    <a:clrScheme name="Custom 24">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0054B4"/>
      </a:hlink>
      <a:folHlink>
        <a:srgbClr val="0054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2_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3_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_OUP Standard corporate template">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UP Standard corporate template">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UP Standard corporate template">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8454</TotalTime>
  <Words>1920</Words>
  <Application>Microsoft Office PowerPoint</Application>
  <PresentationFormat>On-screen Show (4:3)</PresentationFormat>
  <Paragraphs>461</Paragraphs>
  <Slides>45</Slides>
  <Notes>30</Notes>
  <HiddenSlides>0</HiddenSlides>
  <MMClips>0</MMClips>
  <ScaleCrop>false</ScaleCrop>
  <HeadingPairs>
    <vt:vector size="6" baseType="variant">
      <vt:variant>
        <vt:lpstr>Theme</vt:lpstr>
      </vt:variant>
      <vt:variant>
        <vt:i4>23</vt:i4>
      </vt:variant>
      <vt:variant>
        <vt:lpstr>Embedded OLE Servers</vt:lpstr>
      </vt:variant>
      <vt:variant>
        <vt:i4>1</vt:i4>
      </vt:variant>
      <vt:variant>
        <vt:lpstr>Slide Titles</vt:lpstr>
      </vt:variant>
      <vt:variant>
        <vt:i4>45</vt:i4>
      </vt:variant>
    </vt:vector>
  </HeadingPairs>
  <TitlesOfParts>
    <vt:vector size="69" baseType="lpstr">
      <vt:lpstr>1_New Look</vt:lpstr>
      <vt:lpstr>15_New Look</vt:lpstr>
      <vt:lpstr>8_New Look</vt:lpstr>
      <vt:lpstr>2_New Look</vt:lpstr>
      <vt:lpstr>3_New Look</vt:lpstr>
      <vt:lpstr>4_New Look</vt:lpstr>
      <vt:lpstr>OUP Standard corporate template</vt:lpstr>
      <vt:lpstr>1_OUP Standard corporate template</vt:lpstr>
      <vt:lpstr>New Look</vt:lpstr>
      <vt:lpstr>5_New Look</vt:lpstr>
      <vt:lpstr>6_New Look</vt:lpstr>
      <vt:lpstr>7_New Look</vt:lpstr>
      <vt:lpstr>9_New Look</vt:lpstr>
      <vt:lpstr>10_New Look</vt:lpstr>
      <vt:lpstr>11_New Look</vt:lpstr>
      <vt:lpstr>1_Theme1</vt:lpstr>
      <vt:lpstr>2_Theme1</vt:lpstr>
      <vt:lpstr>3_OUP Standard corporate template</vt:lpstr>
      <vt:lpstr>3_Theme1</vt:lpstr>
      <vt:lpstr>4_Theme1</vt:lpstr>
      <vt:lpstr>12_New Look</vt:lpstr>
      <vt:lpstr>13_New Look</vt:lpstr>
      <vt:lpstr>2_OUP Standard corporate template</vt:lpstr>
      <vt:lpstr>Document</vt:lpstr>
      <vt:lpstr>牛津期刊现刊库 专注学术，服务科研</vt:lpstr>
      <vt:lpstr>Oxford University Press (OUP) </vt:lpstr>
      <vt:lpstr>我们的使命</vt:lpstr>
      <vt:lpstr>牛津期刊 Oxford Journals</vt:lpstr>
      <vt:lpstr>PowerPoint Presentation</vt:lpstr>
      <vt:lpstr>牛津期刊质量</vt:lpstr>
      <vt:lpstr>学科库及期刊推介 医学</vt:lpstr>
      <vt:lpstr>学科库及期刊推介 生命科学</vt:lpstr>
      <vt:lpstr>学科库及期刊推介 数学及生命科学</vt:lpstr>
      <vt:lpstr>学科库及期刊推介 经济与金融</vt:lpstr>
      <vt:lpstr>学科库及期刊推介 历史与社会学</vt:lpstr>
      <vt:lpstr>学科库及期刊推介 语言文学</vt:lpstr>
      <vt:lpstr>学科库及期刊推介 政治宗教</vt:lpstr>
      <vt:lpstr>学科库及期刊推介 法学</vt:lpstr>
      <vt:lpstr>牛津期刊合作：在中国</vt:lpstr>
      <vt:lpstr>牛津期刊合作：在中国</vt:lpstr>
      <vt:lpstr>2015年新刊</vt:lpstr>
      <vt:lpstr>2015年新刊</vt:lpstr>
      <vt:lpstr>2015年新刊</vt:lpstr>
      <vt:lpstr>Federation of European Microbiological Societies (FEMS)</vt:lpstr>
      <vt:lpstr>FEMS 期刊</vt:lpstr>
      <vt:lpstr>2015年新刊</vt:lpstr>
      <vt:lpstr>2015年新刊</vt:lpstr>
      <vt:lpstr>2015年新刊</vt:lpstr>
      <vt:lpstr>2015年新刊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示例 </vt:lpstr>
      <vt:lpstr>PowerPoint Presentation</vt:lpstr>
      <vt:lpstr>PowerPoint Presentation</vt:lpstr>
      <vt:lpstr>PowerPoint Presentation</vt:lpstr>
      <vt:lpstr>PowerPoint Presentation</vt:lpstr>
      <vt:lpstr>PowerPoint Presentation</vt:lpstr>
      <vt:lpstr>Oxford Index</vt:lpstr>
      <vt:lpstr>PowerPoint Presentation</vt:lpstr>
      <vt:lpstr>Oxford Language Editing</vt:lpstr>
      <vt:lpstr>Questions?</vt:lpstr>
    </vt:vector>
  </TitlesOfParts>
  <Company>Oxford University Press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Open Access</dc:title>
  <dc:creator>KEARSEY, Emily</dc:creator>
  <cp:lastModifiedBy>ZHOU, Chen</cp:lastModifiedBy>
  <cp:revision>330</cp:revision>
  <dcterms:created xsi:type="dcterms:W3CDTF">2013-03-12T10:04:31Z</dcterms:created>
  <dcterms:modified xsi:type="dcterms:W3CDTF">2015-04-24T07:36:13Z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1484598463</vt:i4>
  </property>
  <property fmtid="{D5CDD505-2E9C-101B-9397-08002B2CF9AE}" pid="3" name="_NewReviewCycle">
    <vt:lpwstr/>
  </property>
  <property fmtid="{D5CDD505-2E9C-101B-9397-08002B2CF9AE}" pid="4" name="_EmailSubject">
    <vt:lpwstr/>
  </property>
  <property fmtid="{D5CDD505-2E9C-101B-9397-08002B2CF9AE}" pid="5" name="_AuthorEmail">
    <vt:lpwstr>Kimi.Zeng@oup.com</vt:lpwstr>
  </property>
  <property fmtid="{D5CDD505-2E9C-101B-9397-08002B2CF9AE}" pid="6" name="_AuthorEmailDisplayName">
    <vt:lpwstr>ZENG, Kimi</vt:lpwstr>
  </property>
  <property fmtid="{D5CDD505-2E9C-101B-9397-08002B2CF9AE}" pid="7" name="_PreviousAdHocReviewCycleID">
    <vt:i4>717212237</vt:i4>
  </property>
</Properties>
</file>